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r="15981"/>
          <a:stretch/>
        </p:blipFill>
        <p:spPr>
          <a:xfrm>
            <a:off x="99332" y="23813"/>
            <a:ext cx="2849335" cy="167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904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55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4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r="15981"/>
          <a:stretch/>
        </p:blipFill>
        <p:spPr>
          <a:xfrm>
            <a:off x="9927771" y="5575599"/>
            <a:ext cx="1944461" cy="1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256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4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9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8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4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94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5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D0D71-A78B-4A5B-945D-452EC97D3DA0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E5F16-CACF-49FE-AB43-AEA59EB84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80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7566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cyflwyniad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[Presentation title]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55342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Enw’r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undeb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/ [Union name]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5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83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27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30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55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2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09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4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76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3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2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3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223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56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183" y="382593"/>
            <a:ext cx="5511113" cy="57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403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9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2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096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1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9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Teitl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en-GB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sleid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</a:t>
            </a:r>
            <a:b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[Slide title]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6616" y="1978023"/>
            <a:ext cx="5167184" cy="465755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[English text]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792" y="1978024"/>
            <a:ext cx="5167184" cy="46575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6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[Testun Cymraeg]</a:t>
            </a:r>
            <a:endParaRPr lang="en-GB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665" y="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294</Words>
  <Application>Microsoft Office PowerPoint</Application>
  <PresentationFormat>Widescreen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Office Theme</vt:lpstr>
      <vt:lpstr>[Teitl y cyflwyniad] [Presentation title] 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[Teitl y sleid] [Slide title]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Cerith Rhys-Jones</dc:creator>
  <cp:lastModifiedBy>Cerith Rhys-Jones</cp:lastModifiedBy>
  <cp:revision>3</cp:revision>
  <dcterms:created xsi:type="dcterms:W3CDTF">2018-01-31T11:45:52Z</dcterms:created>
  <dcterms:modified xsi:type="dcterms:W3CDTF">2018-01-31T12:00:10Z</dcterms:modified>
</cp:coreProperties>
</file>