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631" r:id="rId2"/>
    <p:sldId id="806" r:id="rId3"/>
    <p:sldId id="785" r:id="rId4"/>
    <p:sldId id="788" r:id="rId5"/>
    <p:sldId id="801" r:id="rId6"/>
    <p:sldId id="789" r:id="rId7"/>
    <p:sldId id="793" r:id="rId8"/>
    <p:sldId id="792" r:id="rId9"/>
    <p:sldId id="795" r:id="rId10"/>
    <p:sldId id="800" r:id="rId11"/>
    <p:sldId id="796" r:id="rId12"/>
    <p:sldId id="802" r:id="rId13"/>
    <p:sldId id="803" r:id="rId14"/>
    <p:sldId id="804" r:id="rId15"/>
    <p:sldId id="805" r:id="rId16"/>
    <p:sldId id="810" r:id="rId17"/>
    <p:sldId id="807" r:id="rId18"/>
    <p:sldId id="809" r:id="rId19"/>
    <p:sldId id="811" r:id="rId20"/>
    <p:sldId id="813" r:id="rId21"/>
    <p:sldId id="753" r:id="rId22"/>
  </p:sldIdLst>
  <p:sldSz cx="9144000" cy="6858000" type="screen4x3"/>
  <p:notesSz cx="6797675" cy="9925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4">
          <p15:clr>
            <a:srgbClr val="A4A3A4"/>
          </p15:clr>
        </p15:guide>
        <p15:guide id="2" orient="horz" pos="3654">
          <p15:clr>
            <a:srgbClr val="A4A3A4"/>
          </p15:clr>
        </p15:guide>
        <p15:guide id="3" orient="horz" pos="4136">
          <p15:clr>
            <a:srgbClr val="A4A3A4"/>
          </p15:clr>
        </p15:guide>
        <p15:guide id="4" orient="horz" pos="682">
          <p15:clr>
            <a:srgbClr val="A4A3A4"/>
          </p15:clr>
        </p15:guide>
        <p15:guide id="5" orient="horz" pos="3182">
          <p15:clr>
            <a:srgbClr val="A4A3A4"/>
          </p15:clr>
        </p15:guide>
        <p15:guide id="6" pos="5532">
          <p15:clr>
            <a:srgbClr val="A4A3A4"/>
          </p15:clr>
        </p15:guide>
        <p15:guide id="7" pos="206">
          <p15:clr>
            <a:srgbClr val="A4A3A4"/>
          </p15:clr>
        </p15:guide>
        <p15:guide id="8" pos="3662">
          <p15:clr>
            <a:srgbClr val="A4A3A4"/>
          </p15:clr>
        </p15:guide>
        <p15:guide id="9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009900"/>
    <a:srgbClr val="FFFFFF"/>
    <a:srgbClr val="EAE144"/>
    <a:srgbClr val="FF7D25"/>
    <a:srgbClr val="66FF33"/>
    <a:srgbClr val="D9D9D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76914" autoAdjust="0"/>
  </p:normalViewPr>
  <p:slideViewPr>
    <p:cSldViewPr snapToGrid="0" snapToObjects="1">
      <p:cViewPr>
        <p:scale>
          <a:sx n="50" d="100"/>
          <a:sy n="50" d="100"/>
        </p:scale>
        <p:origin x="1572" y="714"/>
      </p:cViewPr>
      <p:guideLst>
        <p:guide orient="horz" pos="954"/>
        <p:guide orient="horz" pos="3654"/>
        <p:guide orient="horz" pos="4136"/>
        <p:guide orient="horz" pos="682"/>
        <p:guide orient="horz" pos="3182"/>
        <p:guide pos="5532"/>
        <p:guide pos="206"/>
        <p:guide pos="3662"/>
        <p:guide pos="3454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1608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B35A-D92B-44A1-ADFF-2AB5B67C4685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330F4-D248-4094-9985-0308203AA625}">
      <dgm:prSet phldrT="[Text]"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GB" sz="5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CE905-8F02-4130-BE6B-56A120443955}" type="parTrans" cxnId="{A20087A4-B452-48A4-A9E4-2FDAE163697A}">
      <dgm:prSet/>
      <dgm:spPr/>
      <dgm:t>
        <a:bodyPr/>
        <a:lstStyle/>
        <a:p>
          <a:endParaRPr lang="en-GB"/>
        </a:p>
      </dgm:t>
    </dgm:pt>
    <dgm:pt modelId="{BE6F739E-913A-4803-B76C-3AE66027A80A}" type="sibTrans" cxnId="{A20087A4-B452-48A4-A9E4-2FDAE163697A}">
      <dgm:prSet/>
      <dgm:spPr/>
      <dgm:t>
        <a:bodyPr/>
        <a:lstStyle/>
        <a:p>
          <a:endParaRPr lang="en-GB"/>
        </a:p>
      </dgm:t>
    </dgm:pt>
    <dgm:pt modelId="{013522C1-CEAC-4514-A712-1A6A76CFF2C8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</dgm:t>
    </dgm:pt>
    <dgm:pt modelId="{1F7442E0-81CB-4F97-8C2E-B49004770606}" type="parTrans" cxnId="{6597ACB0-0AF7-4BB3-B435-57DA681C1AF8}">
      <dgm:prSet/>
      <dgm:spPr/>
      <dgm:t>
        <a:bodyPr/>
        <a:lstStyle/>
        <a:p>
          <a:endParaRPr lang="en-GB"/>
        </a:p>
      </dgm:t>
    </dgm:pt>
    <dgm:pt modelId="{C07B4100-A8A2-46A4-81F3-A8AE6F3A8ACA}" type="sibTrans" cxnId="{6597ACB0-0AF7-4BB3-B435-57DA681C1AF8}">
      <dgm:prSet/>
      <dgm:spPr/>
      <dgm:t>
        <a:bodyPr/>
        <a:lstStyle/>
        <a:p>
          <a:endParaRPr lang="en-GB"/>
        </a:p>
      </dgm:t>
    </dgm:pt>
    <dgm:pt modelId="{D2A18B89-CDD2-441D-BA86-427B0B78ACE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4400" dirty="0">
              <a:latin typeface="Arial" panose="020B0604020202020204" pitchFamily="34" charset="0"/>
              <a:cs typeface="Arial" panose="020B0604020202020204" pitchFamily="34" charset="0"/>
            </a:rPr>
            <a:t>Credibility</a:t>
          </a:r>
        </a:p>
      </dgm:t>
    </dgm:pt>
    <dgm:pt modelId="{8FC0522F-F51D-455A-8872-0CCF080A93FC}" type="parTrans" cxnId="{895F5A15-2CCB-4E67-9EF0-1518F2C560B7}">
      <dgm:prSet/>
      <dgm:spPr/>
      <dgm:t>
        <a:bodyPr/>
        <a:lstStyle/>
        <a:p>
          <a:endParaRPr lang="en-GB"/>
        </a:p>
      </dgm:t>
    </dgm:pt>
    <dgm:pt modelId="{D486ED76-8596-456B-B3D5-0C029A52ADF2}" type="sibTrans" cxnId="{895F5A15-2CCB-4E67-9EF0-1518F2C560B7}">
      <dgm:prSet/>
      <dgm:spPr/>
      <dgm:t>
        <a:bodyPr/>
        <a:lstStyle/>
        <a:p>
          <a:endParaRPr lang="en-GB"/>
        </a:p>
      </dgm:t>
    </dgm:pt>
    <dgm:pt modelId="{EFC7554B-B266-4360-BFAD-F06630377F0C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</dgm:t>
    </dgm:pt>
    <dgm:pt modelId="{6B96AE78-0193-48CC-B4B4-029796101172}" type="parTrans" cxnId="{A2BF0EC7-9365-4231-A064-73AF285C2A08}">
      <dgm:prSet/>
      <dgm:spPr/>
      <dgm:t>
        <a:bodyPr/>
        <a:lstStyle/>
        <a:p>
          <a:endParaRPr lang="en-GB"/>
        </a:p>
      </dgm:t>
    </dgm:pt>
    <dgm:pt modelId="{C8BB425D-0E2F-4D09-8E7B-C77C32CB0700}" type="sibTrans" cxnId="{A2BF0EC7-9365-4231-A064-73AF285C2A08}">
      <dgm:prSet/>
      <dgm:spPr/>
      <dgm:t>
        <a:bodyPr/>
        <a:lstStyle/>
        <a:p>
          <a:endParaRPr lang="en-GB"/>
        </a:p>
      </dgm:t>
    </dgm:pt>
    <dgm:pt modelId="{52FF0FEB-4592-4A77-A70D-745C1FBEAF0D}">
      <dgm:prSet custT="1"/>
      <dgm:spPr>
        <a:solidFill>
          <a:srgbClr val="FF0000"/>
        </a:solidFill>
      </dgm:spPr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Communicating </a:t>
          </a:r>
        </a:p>
      </dgm:t>
    </dgm:pt>
    <dgm:pt modelId="{59A6988F-2B88-4DC6-B81D-C2DDFB5802DB}" type="parTrans" cxnId="{BD6CAF79-748B-4DF9-ADE5-EA42A5EED99A}">
      <dgm:prSet/>
      <dgm:spPr/>
      <dgm:t>
        <a:bodyPr/>
        <a:lstStyle/>
        <a:p>
          <a:endParaRPr lang="en-GB"/>
        </a:p>
      </dgm:t>
    </dgm:pt>
    <dgm:pt modelId="{8B9384C2-0397-4A3B-9EBA-641A78449F3A}" type="sibTrans" cxnId="{BD6CAF79-748B-4DF9-ADE5-EA42A5EED99A}">
      <dgm:prSet/>
      <dgm:spPr/>
      <dgm:t>
        <a:bodyPr/>
        <a:lstStyle/>
        <a:p>
          <a:endParaRPr lang="en-GB"/>
        </a:p>
      </dgm:t>
    </dgm:pt>
    <dgm:pt modelId="{630D1097-6D56-4206-8E11-386E31011FFD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</dgm:t>
    </dgm:pt>
    <dgm:pt modelId="{E52FEF9E-CD29-4D5D-8E6A-6F2D5553E0D5}" type="parTrans" cxnId="{152CF9EF-02C5-4811-B4AA-ED2ADBF40819}">
      <dgm:prSet/>
      <dgm:spPr/>
      <dgm:t>
        <a:bodyPr/>
        <a:lstStyle/>
        <a:p>
          <a:endParaRPr lang="en-GB"/>
        </a:p>
      </dgm:t>
    </dgm:pt>
    <dgm:pt modelId="{E8742F4A-B202-4043-A8BC-044944EA4C54}" type="sibTrans" cxnId="{152CF9EF-02C5-4811-B4AA-ED2ADBF40819}">
      <dgm:prSet/>
      <dgm:spPr/>
      <dgm:t>
        <a:bodyPr/>
        <a:lstStyle/>
        <a:p>
          <a:endParaRPr lang="en-GB"/>
        </a:p>
      </dgm:t>
    </dgm:pt>
    <dgm:pt modelId="{F10486B3-E749-433E-B307-6C010BAFEF44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</dgm:t>
    </dgm:pt>
    <dgm:pt modelId="{89CBF4DC-6EA5-46C3-8D35-3EAF4701B08A}" type="parTrans" cxnId="{BDFF3B31-CD10-439D-A017-C69E11AA733B}">
      <dgm:prSet/>
      <dgm:spPr/>
      <dgm:t>
        <a:bodyPr/>
        <a:lstStyle/>
        <a:p>
          <a:endParaRPr lang="en-US"/>
        </a:p>
      </dgm:t>
    </dgm:pt>
    <dgm:pt modelId="{FAE78BE4-228E-45E6-8595-914B1AF932E4}" type="sibTrans" cxnId="{BDFF3B31-CD10-439D-A017-C69E11AA733B}">
      <dgm:prSet/>
      <dgm:spPr/>
      <dgm:t>
        <a:bodyPr/>
        <a:lstStyle/>
        <a:p>
          <a:endParaRPr lang="en-US"/>
        </a:p>
      </dgm:t>
    </dgm:pt>
    <dgm:pt modelId="{6EDBE957-089F-4EB5-AD50-2F3A6B8BD442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i="1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gm:t>
    </dgm:pt>
    <dgm:pt modelId="{6235FCA1-ADAF-4B12-B0AA-9B738E9C7586}" type="parTrans" cxnId="{6F487A53-CCB5-4D93-9F48-8BA1D723D5CA}">
      <dgm:prSet/>
      <dgm:spPr/>
      <dgm:t>
        <a:bodyPr/>
        <a:lstStyle/>
        <a:p>
          <a:endParaRPr lang="en-US"/>
        </a:p>
      </dgm:t>
    </dgm:pt>
    <dgm:pt modelId="{FAE8C6E4-FF55-474E-B164-46971BA7093A}" type="sibTrans" cxnId="{6F487A53-CCB5-4D93-9F48-8BA1D723D5CA}">
      <dgm:prSet/>
      <dgm:spPr/>
      <dgm:t>
        <a:bodyPr/>
        <a:lstStyle/>
        <a:p>
          <a:endParaRPr lang="en-US"/>
        </a:p>
      </dgm:t>
    </dgm:pt>
    <dgm:pt modelId="{6E39FCFA-B5E4-430A-9203-4263E344D381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gm:t>
    </dgm:pt>
    <dgm:pt modelId="{4AF21F33-E292-4DBE-9C28-936A648127D6}" type="parTrans" cxnId="{1A3EAA5F-E3EB-4403-8716-39CFD3894843}">
      <dgm:prSet/>
      <dgm:spPr/>
      <dgm:t>
        <a:bodyPr/>
        <a:lstStyle/>
        <a:p>
          <a:endParaRPr lang="en-US"/>
        </a:p>
      </dgm:t>
    </dgm:pt>
    <dgm:pt modelId="{4A059156-CA51-4F38-95D9-ADA18CB9381A}" type="sibTrans" cxnId="{1A3EAA5F-E3EB-4403-8716-39CFD3894843}">
      <dgm:prSet/>
      <dgm:spPr/>
      <dgm:t>
        <a:bodyPr/>
        <a:lstStyle/>
        <a:p>
          <a:endParaRPr lang="en-US"/>
        </a:p>
      </dgm:t>
    </dgm:pt>
    <dgm:pt modelId="{6C2B735A-F3E6-472D-BCE2-72EC90716DF4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</dgm:t>
    </dgm:pt>
    <dgm:pt modelId="{467CE8A2-657B-445C-BEC2-5489BFB4BC18}" type="parTrans" cxnId="{C223F6AB-CEEC-4EF7-BFBE-C450F68FEA95}">
      <dgm:prSet/>
      <dgm:spPr/>
      <dgm:t>
        <a:bodyPr/>
        <a:lstStyle/>
        <a:p>
          <a:endParaRPr lang="en-US"/>
        </a:p>
      </dgm:t>
    </dgm:pt>
    <dgm:pt modelId="{03B977FF-7285-49B2-93E2-7381EFEF9523}" type="sibTrans" cxnId="{C223F6AB-CEEC-4EF7-BFBE-C450F68FEA95}">
      <dgm:prSet/>
      <dgm:spPr/>
      <dgm:t>
        <a:bodyPr/>
        <a:lstStyle/>
        <a:p>
          <a:endParaRPr lang="en-US"/>
        </a:p>
      </dgm:t>
    </dgm:pt>
    <dgm:pt modelId="{2A7949D0-C558-4D5F-A0B8-555697F5D7C7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gm:t>
    </dgm:pt>
    <dgm:pt modelId="{49397AAE-9626-45F5-AB39-29F840432687}" type="parTrans" cxnId="{E1594B92-FDB5-4E39-83F1-1581C506608D}">
      <dgm:prSet/>
      <dgm:spPr/>
      <dgm:t>
        <a:bodyPr/>
        <a:lstStyle/>
        <a:p>
          <a:endParaRPr lang="en-US"/>
        </a:p>
      </dgm:t>
    </dgm:pt>
    <dgm:pt modelId="{8CB492E5-D524-4F5A-AE71-823C4D53569B}" type="sibTrans" cxnId="{E1594B92-FDB5-4E39-83F1-1581C506608D}">
      <dgm:prSet/>
      <dgm:spPr/>
      <dgm:t>
        <a:bodyPr/>
        <a:lstStyle/>
        <a:p>
          <a:endParaRPr lang="en-US"/>
        </a:p>
      </dgm:t>
    </dgm:pt>
    <dgm:pt modelId="{77F1B017-EFCD-4484-A977-52B63E63B016}" type="pres">
      <dgm:prSet presAssocID="{98DCB35A-D92B-44A1-ADFF-2AB5B67C4685}" presName="Name0" presStyleCnt="0">
        <dgm:presLayoutVars>
          <dgm:dir/>
          <dgm:animLvl val="lvl"/>
          <dgm:resizeHandles/>
        </dgm:presLayoutVars>
      </dgm:prSet>
      <dgm:spPr/>
    </dgm:pt>
    <dgm:pt modelId="{4B2821F4-2E71-4D73-8FBE-6459EE2E5631}" type="pres">
      <dgm:prSet presAssocID="{E8C330F4-D248-4094-9985-0308203AA625}" presName="linNode" presStyleCnt="0"/>
      <dgm:spPr/>
    </dgm:pt>
    <dgm:pt modelId="{D72DFBA2-1801-4FEA-8A6E-093568653E0F}" type="pres">
      <dgm:prSet presAssocID="{E8C330F4-D248-4094-9985-0308203AA625}" presName="parentShp" presStyleLbl="node1" presStyleIdx="0" presStyleCnt="3">
        <dgm:presLayoutVars>
          <dgm:bulletEnabled val="1"/>
        </dgm:presLayoutVars>
      </dgm:prSet>
      <dgm:spPr/>
    </dgm:pt>
    <dgm:pt modelId="{9D7C3576-E028-4583-818A-FD15EE22A78C}" type="pres">
      <dgm:prSet presAssocID="{E8C330F4-D248-4094-9985-0308203AA625}" presName="childShp" presStyleLbl="bgAccFollowNode1" presStyleIdx="0" presStyleCnt="3">
        <dgm:presLayoutVars>
          <dgm:bulletEnabled val="1"/>
        </dgm:presLayoutVars>
      </dgm:prSet>
      <dgm:spPr/>
    </dgm:pt>
    <dgm:pt modelId="{7F06EB5F-FFEA-4D38-A942-ED3FF9C4CE26}" type="pres">
      <dgm:prSet presAssocID="{BE6F739E-913A-4803-B76C-3AE66027A80A}" presName="spacing" presStyleCnt="0"/>
      <dgm:spPr/>
    </dgm:pt>
    <dgm:pt modelId="{671359DE-692E-4798-ABD3-0FC5CB1F1FBC}" type="pres">
      <dgm:prSet presAssocID="{D2A18B89-CDD2-441D-BA86-427B0B78ACE3}" presName="linNode" presStyleCnt="0"/>
      <dgm:spPr/>
    </dgm:pt>
    <dgm:pt modelId="{4F2764C8-0C62-442B-93DC-2488EEBB8441}" type="pres">
      <dgm:prSet presAssocID="{D2A18B89-CDD2-441D-BA86-427B0B78ACE3}" presName="parentShp" presStyleLbl="node1" presStyleIdx="1" presStyleCnt="3">
        <dgm:presLayoutVars>
          <dgm:bulletEnabled val="1"/>
        </dgm:presLayoutVars>
      </dgm:prSet>
      <dgm:spPr/>
    </dgm:pt>
    <dgm:pt modelId="{971C45D1-7819-4152-90A8-FE983715DA12}" type="pres">
      <dgm:prSet presAssocID="{D2A18B89-CDD2-441D-BA86-427B0B78ACE3}" presName="childShp" presStyleLbl="bgAccFollowNode1" presStyleIdx="1" presStyleCnt="3">
        <dgm:presLayoutVars>
          <dgm:bulletEnabled val="1"/>
        </dgm:presLayoutVars>
      </dgm:prSet>
      <dgm:spPr/>
    </dgm:pt>
    <dgm:pt modelId="{5F7BDC0E-9CCB-466B-B598-62B673A0870E}" type="pres">
      <dgm:prSet presAssocID="{D486ED76-8596-456B-B3D5-0C029A52ADF2}" presName="spacing" presStyleCnt="0"/>
      <dgm:spPr/>
    </dgm:pt>
    <dgm:pt modelId="{F45DA148-0476-415A-B9B9-CBC6980BAF93}" type="pres">
      <dgm:prSet presAssocID="{52FF0FEB-4592-4A77-A70D-745C1FBEAF0D}" presName="linNode" presStyleCnt="0"/>
      <dgm:spPr/>
    </dgm:pt>
    <dgm:pt modelId="{7A4050B4-3A77-4764-8D9A-A04648AAB442}" type="pres">
      <dgm:prSet presAssocID="{52FF0FEB-4592-4A77-A70D-745C1FBEAF0D}" presName="parentShp" presStyleLbl="node1" presStyleIdx="2" presStyleCnt="3">
        <dgm:presLayoutVars>
          <dgm:bulletEnabled val="1"/>
        </dgm:presLayoutVars>
      </dgm:prSet>
      <dgm:spPr/>
    </dgm:pt>
    <dgm:pt modelId="{E351260D-59ED-4FEE-A3E1-9202B8067C99}" type="pres">
      <dgm:prSet presAssocID="{52FF0FEB-4592-4A77-A70D-745C1FBEAF0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A1F11DE-7346-47F2-A6B5-1572D56FD150}" type="presOf" srcId="{E8C330F4-D248-4094-9985-0308203AA625}" destId="{D72DFBA2-1801-4FEA-8A6E-093568653E0F}" srcOrd="0" destOrd="0" presId="urn:microsoft.com/office/officeart/2005/8/layout/vList6"/>
    <dgm:cxn modelId="{4D0C56B8-8F5C-453C-AB36-9B2547240BA1}" type="presOf" srcId="{6C2B735A-F3E6-472D-BCE2-72EC90716DF4}" destId="{E351260D-59ED-4FEE-A3E1-9202B8067C99}" srcOrd="0" destOrd="1" presId="urn:microsoft.com/office/officeart/2005/8/layout/vList6"/>
    <dgm:cxn modelId="{61C8FBF9-D54D-45C5-BEE0-D68A28E3132C}" type="presOf" srcId="{6E39FCFA-B5E4-430A-9203-4263E344D381}" destId="{971C45D1-7819-4152-90A8-FE983715DA12}" srcOrd="0" destOrd="1" presId="urn:microsoft.com/office/officeart/2005/8/layout/vList6"/>
    <dgm:cxn modelId="{152CF9EF-02C5-4811-B4AA-ED2ADBF40819}" srcId="{52FF0FEB-4592-4A77-A70D-745C1FBEAF0D}" destId="{630D1097-6D56-4206-8E11-386E31011FFD}" srcOrd="0" destOrd="0" parTransId="{E52FEF9E-CD29-4D5D-8E6A-6F2D5553E0D5}" sibTransId="{E8742F4A-B202-4043-A8BC-044944EA4C54}"/>
    <dgm:cxn modelId="{29009717-19D3-4A22-8AA3-7313CBCBB9FF}" type="presOf" srcId="{EFC7554B-B266-4360-BFAD-F06630377F0C}" destId="{971C45D1-7819-4152-90A8-FE983715DA12}" srcOrd="0" destOrd="0" presId="urn:microsoft.com/office/officeart/2005/8/layout/vList6"/>
    <dgm:cxn modelId="{459FF601-A990-4A8F-9A91-EFAC2C2330E1}" type="presOf" srcId="{98DCB35A-D92B-44A1-ADFF-2AB5B67C4685}" destId="{77F1B017-EFCD-4484-A977-52B63E63B016}" srcOrd="0" destOrd="0" presId="urn:microsoft.com/office/officeart/2005/8/layout/vList6"/>
    <dgm:cxn modelId="{BDFF3B31-CD10-439D-A017-C69E11AA733B}" srcId="{E8C330F4-D248-4094-9985-0308203AA625}" destId="{F10486B3-E749-433E-B307-6C010BAFEF44}" srcOrd="1" destOrd="0" parTransId="{89CBF4DC-6EA5-46C3-8D35-3EAF4701B08A}" sibTransId="{FAE78BE4-228E-45E6-8595-914B1AF932E4}"/>
    <dgm:cxn modelId="{BD6CAF79-748B-4DF9-ADE5-EA42A5EED99A}" srcId="{98DCB35A-D92B-44A1-ADFF-2AB5B67C4685}" destId="{52FF0FEB-4592-4A77-A70D-745C1FBEAF0D}" srcOrd="2" destOrd="0" parTransId="{59A6988F-2B88-4DC6-B81D-C2DDFB5802DB}" sibTransId="{8B9384C2-0397-4A3B-9EBA-641A78449F3A}"/>
    <dgm:cxn modelId="{224A1615-FA2C-46A8-AEB2-7708053BB603}" type="presOf" srcId="{D2A18B89-CDD2-441D-BA86-427B0B78ACE3}" destId="{4F2764C8-0C62-442B-93DC-2488EEBB8441}" srcOrd="0" destOrd="0" presId="urn:microsoft.com/office/officeart/2005/8/layout/vList6"/>
    <dgm:cxn modelId="{07DB9E5F-E927-4F54-A5B6-87EBC019C38A}" type="presOf" srcId="{013522C1-CEAC-4514-A712-1A6A76CFF2C8}" destId="{9D7C3576-E028-4583-818A-FD15EE22A78C}" srcOrd="0" destOrd="0" presId="urn:microsoft.com/office/officeart/2005/8/layout/vList6"/>
    <dgm:cxn modelId="{E1594B92-FDB5-4E39-83F1-1581C506608D}" srcId="{52FF0FEB-4592-4A77-A70D-745C1FBEAF0D}" destId="{2A7949D0-C558-4D5F-A0B8-555697F5D7C7}" srcOrd="2" destOrd="0" parTransId="{49397AAE-9626-45F5-AB39-29F840432687}" sibTransId="{8CB492E5-D524-4F5A-AE71-823C4D53569B}"/>
    <dgm:cxn modelId="{6597ACB0-0AF7-4BB3-B435-57DA681C1AF8}" srcId="{E8C330F4-D248-4094-9985-0308203AA625}" destId="{013522C1-CEAC-4514-A712-1A6A76CFF2C8}" srcOrd="0" destOrd="0" parTransId="{1F7442E0-81CB-4F97-8C2E-B49004770606}" sibTransId="{C07B4100-A8A2-46A4-81F3-A8AE6F3A8ACA}"/>
    <dgm:cxn modelId="{669918E3-BFA2-4234-AD42-A9920F61468C}" type="presOf" srcId="{F10486B3-E749-433E-B307-6C010BAFEF44}" destId="{9D7C3576-E028-4583-818A-FD15EE22A78C}" srcOrd="0" destOrd="1" presId="urn:microsoft.com/office/officeart/2005/8/layout/vList6"/>
    <dgm:cxn modelId="{6F487A53-CCB5-4D93-9F48-8BA1D723D5CA}" srcId="{E8C330F4-D248-4094-9985-0308203AA625}" destId="{6EDBE957-089F-4EB5-AD50-2F3A6B8BD442}" srcOrd="2" destOrd="0" parTransId="{6235FCA1-ADAF-4B12-B0AA-9B738E9C7586}" sibTransId="{FAE8C6E4-FF55-474E-B164-46971BA7093A}"/>
    <dgm:cxn modelId="{895F5A15-2CCB-4E67-9EF0-1518F2C560B7}" srcId="{98DCB35A-D92B-44A1-ADFF-2AB5B67C4685}" destId="{D2A18B89-CDD2-441D-BA86-427B0B78ACE3}" srcOrd="1" destOrd="0" parTransId="{8FC0522F-F51D-455A-8872-0CCF080A93FC}" sibTransId="{D486ED76-8596-456B-B3D5-0C029A52ADF2}"/>
    <dgm:cxn modelId="{6713150B-6747-4A4E-8CBA-5415F4610E4E}" type="presOf" srcId="{2A7949D0-C558-4D5F-A0B8-555697F5D7C7}" destId="{E351260D-59ED-4FEE-A3E1-9202B8067C99}" srcOrd="0" destOrd="2" presId="urn:microsoft.com/office/officeart/2005/8/layout/vList6"/>
    <dgm:cxn modelId="{1A3EAA5F-E3EB-4403-8716-39CFD3894843}" srcId="{D2A18B89-CDD2-441D-BA86-427B0B78ACE3}" destId="{6E39FCFA-B5E4-430A-9203-4263E344D381}" srcOrd="1" destOrd="0" parTransId="{4AF21F33-E292-4DBE-9C28-936A648127D6}" sibTransId="{4A059156-CA51-4F38-95D9-ADA18CB9381A}"/>
    <dgm:cxn modelId="{75F48267-3382-468A-B8D4-C4A20866DA0C}" type="presOf" srcId="{52FF0FEB-4592-4A77-A70D-745C1FBEAF0D}" destId="{7A4050B4-3A77-4764-8D9A-A04648AAB442}" srcOrd="0" destOrd="0" presId="urn:microsoft.com/office/officeart/2005/8/layout/vList6"/>
    <dgm:cxn modelId="{A20087A4-B452-48A4-A9E4-2FDAE163697A}" srcId="{98DCB35A-D92B-44A1-ADFF-2AB5B67C4685}" destId="{E8C330F4-D248-4094-9985-0308203AA625}" srcOrd="0" destOrd="0" parTransId="{4A7CE905-8F02-4130-BE6B-56A120443955}" sibTransId="{BE6F739E-913A-4803-B76C-3AE66027A80A}"/>
    <dgm:cxn modelId="{C223F6AB-CEEC-4EF7-BFBE-C450F68FEA95}" srcId="{52FF0FEB-4592-4A77-A70D-745C1FBEAF0D}" destId="{6C2B735A-F3E6-472D-BCE2-72EC90716DF4}" srcOrd="1" destOrd="0" parTransId="{467CE8A2-657B-445C-BEC2-5489BFB4BC18}" sibTransId="{03B977FF-7285-49B2-93E2-7381EFEF9523}"/>
    <dgm:cxn modelId="{151AE715-645D-4138-9012-4E93414C3592}" type="presOf" srcId="{6EDBE957-089F-4EB5-AD50-2F3A6B8BD442}" destId="{9D7C3576-E028-4583-818A-FD15EE22A78C}" srcOrd="0" destOrd="2" presId="urn:microsoft.com/office/officeart/2005/8/layout/vList6"/>
    <dgm:cxn modelId="{A2BF0EC7-9365-4231-A064-73AF285C2A08}" srcId="{D2A18B89-CDD2-441D-BA86-427B0B78ACE3}" destId="{EFC7554B-B266-4360-BFAD-F06630377F0C}" srcOrd="0" destOrd="0" parTransId="{6B96AE78-0193-48CC-B4B4-029796101172}" sibTransId="{C8BB425D-0E2F-4D09-8E7B-C77C32CB0700}"/>
    <dgm:cxn modelId="{54FF826A-EE38-46BE-A139-3BAD1D4E89F7}" type="presOf" srcId="{630D1097-6D56-4206-8E11-386E31011FFD}" destId="{E351260D-59ED-4FEE-A3E1-9202B8067C99}" srcOrd="0" destOrd="0" presId="urn:microsoft.com/office/officeart/2005/8/layout/vList6"/>
    <dgm:cxn modelId="{6874972E-014A-486F-A6E8-983F4B1AAAA3}" type="presParOf" srcId="{77F1B017-EFCD-4484-A977-52B63E63B016}" destId="{4B2821F4-2E71-4D73-8FBE-6459EE2E5631}" srcOrd="0" destOrd="0" presId="urn:microsoft.com/office/officeart/2005/8/layout/vList6"/>
    <dgm:cxn modelId="{80FD2E01-DBC0-4910-85A3-AFC03E202E03}" type="presParOf" srcId="{4B2821F4-2E71-4D73-8FBE-6459EE2E5631}" destId="{D72DFBA2-1801-4FEA-8A6E-093568653E0F}" srcOrd="0" destOrd="0" presId="urn:microsoft.com/office/officeart/2005/8/layout/vList6"/>
    <dgm:cxn modelId="{375B90AE-33DC-4FBA-B764-590854660560}" type="presParOf" srcId="{4B2821F4-2E71-4D73-8FBE-6459EE2E5631}" destId="{9D7C3576-E028-4583-818A-FD15EE22A78C}" srcOrd="1" destOrd="0" presId="urn:microsoft.com/office/officeart/2005/8/layout/vList6"/>
    <dgm:cxn modelId="{56903686-7EBF-470B-8F3F-906929FBE756}" type="presParOf" srcId="{77F1B017-EFCD-4484-A977-52B63E63B016}" destId="{7F06EB5F-FFEA-4D38-A942-ED3FF9C4CE26}" srcOrd="1" destOrd="0" presId="urn:microsoft.com/office/officeart/2005/8/layout/vList6"/>
    <dgm:cxn modelId="{D1CEEEBF-85E2-4C57-9D92-2A517BC84C37}" type="presParOf" srcId="{77F1B017-EFCD-4484-A977-52B63E63B016}" destId="{671359DE-692E-4798-ABD3-0FC5CB1F1FBC}" srcOrd="2" destOrd="0" presId="urn:microsoft.com/office/officeart/2005/8/layout/vList6"/>
    <dgm:cxn modelId="{2D5EA58C-8F22-4346-A08F-0431AD66E373}" type="presParOf" srcId="{671359DE-692E-4798-ABD3-0FC5CB1F1FBC}" destId="{4F2764C8-0C62-442B-93DC-2488EEBB8441}" srcOrd="0" destOrd="0" presId="urn:microsoft.com/office/officeart/2005/8/layout/vList6"/>
    <dgm:cxn modelId="{4D050271-9332-486C-BD52-5765EE12B77F}" type="presParOf" srcId="{671359DE-692E-4798-ABD3-0FC5CB1F1FBC}" destId="{971C45D1-7819-4152-90A8-FE983715DA12}" srcOrd="1" destOrd="0" presId="urn:microsoft.com/office/officeart/2005/8/layout/vList6"/>
    <dgm:cxn modelId="{8C80F6E4-BBDC-40B6-B448-495BCEAAAA16}" type="presParOf" srcId="{77F1B017-EFCD-4484-A977-52B63E63B016}" destId="{5F7BDC0E-9CCB-466B-B598-62B673A0870E}" srcOrd="3" destOrd="0" presId="urn:microsoft.com/office/officeart/2005/8/layout/vList6"/>
    <dgm:cxn modelId="{3C55454F-9572-49BF-87FD-3826407C4530}" type="presParOf" srcId="{77F1B017-EFCD-4484-A977-52B63E63B016}" destId="{F45DA148-0476-415A-B9B9-CBC6980BAF93}" srcOrd="4" destOrd="0" presId="urn:microsoft.com/office/officeart/2005/8/layout/vList6"/>
    <dgm:cxn modelId="{EAD80D92-B5DB-4016-AE37-48E9AA4FD01B}" type="presParOf" srcId="{F45DA148-0476-415A-B9B9-CBC6980BAF93}" destId="{7A4050B4-3A77-4764-8D9A-A04648AAB442}" srcOrd="0" destOrd="0" presId="urn:microsoft.com/office/officeart/2005/8/layout/vList6"/>
    <dgm:cxn modelId="{5DC6D779-EDE9-4148-9F2C-29D1B6418315}" type="presParOf" srcId="{F45DA148-0476-415A-B9B9-CBC6980BAF93}" destId="{E351260D-59ED-4FEE-A3E1-9202B8067C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CB35A-D92B-44A1-ADFF-2AB5B67C4685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8C330F4-D248-4094-9985-0308203AA625}">
      <dgm:prSet phldrT="[Text]"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GB" sz="5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CE905-8F02-4130-BE6B-56A120443955}" type="parTrans" cxnId="{A20087A4-B452-48A4-A9E4-2FDAE163697A}">
      <dgm:prSet/>
      <dgm:spPr/>
      <dgm:t>
        <a:bodyPr/>
        <a:lstStyle/>
        <a:p>
          <a:endParaRPr lang="en-GB"/>
        </a:p>
      </dgm:t>
    </dgm:pt>
    <dgm:pt modelId="{BE6F739E-913A-4803-B76C-3AE66027A80A}" type="sibTrans" cxnId="{A20087A4-B452-48A4-A9E4-2FDAE163697A}">
      <dgm:prSet/>
      <dgm:spPr/>
      <dgm:t>
        <a:bodyPr/>
        <a:lstStyle/>
        <a:p>
          <a:endParaRPr lang="en-GB"/>
        </a:p>
      </dgm:t>
    </dgm:pt>
    <dgm:pt modelId="{013522C1-CEAC-4514-A712-1A6A76CFF2C8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</dgm:t>
    </dgm:pt>
    <dgm:pt modelId="{1F7442E0-81CB-4F97-8C2E-B49004770606}" type="parTrans" cxnId="{6597ACB0-0AF7-4BB3-B435-57DA681C1AF8}">
      <dgm:prSet/>
      <dgm:spPr/>
      <dgm:t>
        <a:bodyPr/>
        <a:lstStyle/>
        <a:p>
          <a:endParaRPr lang="en-GB"/>
        </a:p>
      </dgm:t>
    </dgm:pt>
    <dgm:pt modelId="{C07B4100-A8A2-46A4-81F3-A8AE6F3A8ACA}" type="sibTrans" cxnId="{6597ACB0-0AF7-4BB3-B435-57DA681C1AF8}">
      <dgm:prSet/>
      <dgm:spPr/>
      <dgm:t>
        <a:bodyPr/>
        <a:lstStyle/>
        <a:p>
          <a:endParaRPr lang="en-GB"/>
        </a:p>
      </dgm:t>
    </dgm:pt>
    <dgm:pt modelId="{D2A18B89-CDD2-441D-BA86-427B0B78ACE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4400" dirty="0">
              <a:latin typeface="Arial" panose="020B0604020202020204" pitchFamily="34" charset="0"/>
              <a:cs typeface="Arial" panose="020B0604020202020204" pitchFamily="34" charset="0"/>
            </a:rPr>
            <a:t>Credibility</a:t>
          </a:r>
        </a:p>
      </dgm:t>
    </dgm:pt>
    <dgm:pt modelId="{8FC0522F-F51D-455A-8872-0CCF080A93FC}" type="parTrans" cxnId="{895F5A15-2CCB-4E67-9EF0-1518F2C560B7}">
      <dgm:prSet/>
      <dgm:spPr/>
      <dgm:t>
        <a:bodyPr/>
        <a:lstStyle/>
        <a:p>
          <a:endParaRPr lang="en-GB"/>
        </a:p>
      </dgm:t>
    </dgm:pt>
    <dgm:pt modelId="{D486ED76-8596-456B-B3D5-0C029A52ADF2}" type="sibTrans" cxnId="{895F5A15-2CCB-4E67-9EF0-1518F2C560B7}">
      <dgm:prSet/>
      <dgm:spPr/>
      <dgm:t>
        <a:bodyPr/>
        <a:lstStyle/>
        <a:p>
          <a:endParaRPr lang="en-GB"/>
        </a:p>
      </dgm:t>
    </dgm:pt>
    <dgm:pt modelId="{EFC7554B-B266-4360-BFAD-F06630377F0C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</dgm:t>
    </dgm:pt>
    <dgm:pt modelId="{6B96AE78-0193-48CC-B4B4-029796101172}" type="parTrans" cxnId="{A2BF0EC7-9365-4231-A064-73AF285C2A08}">
      <dgm:prSet/>
      <dgm:spPr/>
      <dgm:t>
        <a:bodyPr/>
        <a:lstStyle/>
        <a:p>
          <a:endParaRPr lang="en-GB"/>
        </a:p>
      </dgm:t>
    </dgm:pt>
    <dgm:pt modelId="{C8BB425D-0E2F-4D09-8E7B-C77C32CB0700}" type="sibTrans" cxnId="{A2BF0EC7-9365-4231-A064-73AF285C2A08}">
      <dgm:prSet/>
      <dgm:spPr/>
      <dgm:t>
        <a:bodyPr/>
        <a:lstStyle/>
        <a:p>
          <a:endParaRPr lang="en-GB"/>
        </a:p>
      </dgm:t>
    </dgm:pt>
    <dgm:pt modelId="{52FF0FEB-4592-4A77-A70D-745C1FBEAF0D}">
      <dgm:prSet custT="1"/>
      <dgm:spPr>
        <a:solidFill>
          <a:srgbClr val="FF0000"/>
        </a:solidFill>
      </dgm:spPr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Communicating </a:t>
          </a:r>
        </a:p>
      </dgm:t>
    </dgm:pt>
    <dgm:pt modelId="{59A6988F-2B88-4DC6-B81D-C2DDFB5802DB}" type="parTrans" cxnId="{BD6CAF79-748B-4DF9-ADE5-EA42A5EED99A}">
      <dgm:prSet/>
      <dgm:spPr/>
      <dgm:t>
        <a:bodyPr/>
        <a:lstStyle/>
        <a:p>
          <a:endParaRPr lang="en-GB"/>
        </a:p>
      </dgm:t>
    </dgm:pt>
    <dgm:pt modelId="{8B9384C2-0397-4A3B-9EBA-641A78449F3A}" type="sibTrans" cxnId="{BD6CAF79-748B-4DF9-ADE5-EA42A5EED99A}">
      <dgm:prSet/>
      <dgm:spPr/>
      <dgm:t>
        <a:bodyPr/>
        <a:lstStyle/>
        <a:p>
          <a:endParaRPr lang="en-GB"/>
        </a:p>
      </dgm:t>
    </dgm:pt>
    <dgm:pt modelId="{630D1097-6D56-4206-8E11-386E31011FFD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</dgm:t>
    </dgm:pt>
    <dgm:pt modelId="{E52FEF9E-CD29-4D5D-8E6A-6F2D5553E0D5}" type="parTrans" cxnId="{152CF9EF-02C5-4811-B4AA-ED2ADBF40819}">
      <dgm:prSet/>
      <dgm:spPr/>
      <dgm:t>
        <a:bodyPr/>
        <a:lstStyle/>
        <a:p>
          <a:endParaRPr lang="en-GB"/>
        </a:p>
      </dgm:t>
    </dgm:pt>
    <dgm:pt modelId="{E8742F4A-B202-4043-A8BC-044944EA4C54}" type="sibTrans" cxnId="{152CF9EF-02C5-4811-B4AA-ED2ADBF40819}">
      <dgm:prSet/>
      <dgm:spPr/>
      <dgm:t>
        <a:bodyPr/>
        <a:lstStyle/>
        <a:p>
          <a:endParaRPr lang="en-GB"/>
        </a:p>
      </dgm:t>
    </dgm:pt>
    <dgm:pt modelId="{F10486B3-E749-433E-B307-6C010BAFEF44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</dgm:t>
    </dgm:pt>
    <dgm:pt modelId="{89CBF4DC-6EA5-46C3-8D35-3EAF4701B08A}" type="parTrans" cxnId="{BDFF3B31-CD10-439D-A017-C69E11AA733B}">
      <dgm:prSet/>
      <dgm:spPr/>
      <dgm:t>
        <a:bodyPr/>
        <a:lstStyle/>
        <a:p>
          <a:endParaRPr lang="en-US"/>
        </a:p>
      </dgm:t>
    </dgm:pt>
    <dgm:pt modelId="{FAE78BE4-228E-45E6-8595-914B1AF932E4}" type="sibTrans" cxnId="{BDFF3B31-CD10-439D-A017-C69E11AA733B}">
      <dgm:prSet/>
      <dgm:spPr/>
      <dgm:t>
        <a:bodyPr/>
        <a:lstStyle/>
        <a:p>
          <a:endParaRPr lang="en-US"/>
        </a:p>
      </dgm:t>
    </dgm:pt>
    <dgm:pt modelId="{6EDBE957-089F-4EB5-AD50-2F3A6B8BD442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i="1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gm:t>
    </dgm:pt>
    <dgm:pt modelId="{6235FCA1-ADAF-4B12-B0AA-9B738E9C7586}" type="parTrans" cxnId="{6F487A53-CCB5-4D93-9F48-8BA1D723D5CA}">
      <dgm:prSet/>
      <dgm:spPr/>
      <dgm:t>
        <a:bodyPr/>
        <a:lstStyle/>
        <a:p>
          <a:endParaRPr lang="en-US"/>
        </a:p>
      </dgm:t>
    </dgm:pt>
    <dgm:pt modelId="{FAE8C6E4-FF55-474E-B164-46971BA7093A}" type="sibTrans" cxnId="{6F487A53-CCB5-4D93-9F48-8BA1D723D5CA}">
      <dgm:prSet/>
      <dgm:spPr/>
      <dgm:t>
        <a:bodyPr/>
        <a:lstStyle/>
        <a:p>
          <a:endParaRPr lang="en-US"/>
        </a:p>
      </dgm:t>
    </dgm:pt>
    <dgm:pt modelId="{6E39FCFA-B5E4-430A-9203-4263E344D381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gm:t>
    </dgm:pt>
    <dgm:pt modelId="{4AF21F33-E292-4DBE-9C28-936A648127D6}" type="parTrans" cxnId="{1A3EAA5F-E3EB-4403-8716-39CFD3894843}">
      <dgm:prSet/>
      <dgm:spPr/>
      <dgm:t>
        <a:bodyPr/>
        <a:lstStyle/>
        <a:p>
          <a:endParaRPr lang="en-US"/>
        </a:p>
      </dgm:t>
    </dgm:pt>
    <dgm:pt modelId="{4A059156-CA51-4F38-95D9-ADA18CB9381A}" type="sibTrans" cxnId="{1A3EAA5F-E3EB-4403-8716-39CFD3894843}">
      <dgm:prSet/>
      <dgm:spPr/>
      <dgm:t>
        <a:bodyPr/>
        <a:lstStyle/>
        <a:p>
          <a:endParaRPr lang="en-US"/>
        </a:p>
      </dgm:t>
    </dgm:pt>
    <dgm:pt modelId="{6C2B735A-F3E6-472D-BCE2-72EC90716DF4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</dgm:t>
    </dgm:pt>
    <dgm:pt modelId="{467CE8A2-657B-445C-BEC2-5489BFB4BC18}" type="parTrans" cxnId="{C223F6AB-CEEC-4EF7-BFBE-C450F68FEA95}">
      <dgm:prSet/>
      <dgm:spPr/>
      <dgm:t>
        <a:bodyPr/>
        <a:lstStyle/>
        <a:p>
          <a:endParaRPr lang="en-US"/>
        </a:p>
      </dgm:t>
    </dgm:pt>
    <dgm:pt modelId="{03B977FF-7285-49B2-93E2-7381EFEF9523}" type="sibTrans" cxnId="{C223F6AB-CEEC-4EF7-BFBE-C450F68FEA95}">
      <dgm:prSet/>
      <dgm:spPr/>
      <dgm:t>
        <a:bodyPr/>
        <a:lstStyle/>
        <a:p>
          <a:endParaRPr lang="en-US"/>
        </a:p>
      </dgm:t>
    </dgm:pt>
    <dgm:pt modelId="{2A7949D0-C558-4D5F-A0B8-555697F5D7C7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gm:t>
    </dgm:pt>
    <dgm:pt modelId="{49397AAE-9626-45F5-AB39-29F840432687}" type="parTrans" cxnId="{E1594B92-FDB5-4E39-83F1-1581C506608D}">
      <dgm:prSet/>
      <dgm:spPr/>
      <dgm:t>
        <a:bodyPr/>
        <a:lstStyle/>
        <a:p>
          <a:endParaRPr lang="en-US"/>
        </a:p>
      </dgm:t>
    </dgm:pt>
    <dgm:pt modelId="{8CB492E5-D524-4F5A-AE71-823C4D53569B}" type="sibTrans" cxnId="{E1594B92-FDB5-4E39-83F1-1581C506608D}">
      <dgm:prSet/>
      <dgm:spPr/>
      <dgm:t>
        <a:bodyPr/>
        <a:lstStyle/>
        <a:p>
          <a:endParaRPr lang="en-US"/>
        </a:p>
      </dgm:t>
    </dgm:pt>
    <dgm:pt modelId="{77F1B017-EFCD-4484-A977-52B63E63B016}" type="pres">
      <dgm:prSet presAssocID="{98DCB35A-D92B-44A1-ADFF-2AB5B67C4685}" presName="Name0" presStyleCnt="0">
        <dgm:presLayoutVars>
          <dgm:dir/>
          <dgm:animLvl val="lvl"/>
          <dgm:resizeHandles/>
        </dgm:presLayoutVars>
      </dgm:prSet>
      <dgm:spPr/>
    </dgm:pt>
    <dgm:pt modelId="{4B2821F4-2E71-4D73-8FBE-6459EE2E5631}" type="pres">
      <dgm:prSet presAssocID="{E8C330F4-D248-4094-9985-0308203AA625}" presName="linNode" presStyleCnt="0"/>
      <dgm:spPr/>
    </dgm:pt>
    <dgm:pt modelId="{D72DFBA2-1801-4FEA-8A6E-093568653E0F}" type="pres">
      <dgm:prSet presAssocID="{E8C330F4-D248-4094-9985-0308203AA625}" presName="parentShp" presStyleLbl="node1" presStyleIdx="0" presStyleCnt="3">
        <dgm:presLayoutVars>
          <dgm:bulletEnabled val="1"/>
        </dgm:presLayoutVars>
      </dgm:prSet>
      <dgm:spPr/>
    </dgm:pt>
    <dgm:pt modelId="{9D7C3576-E028-4583-818A-FD15EE22A78C}" type="pres">
      <dgm:prSet presAssocID="{E8C330F4-D248-4094-9985-0308203AA625}" presName="childShp" presStyleLbl="bgAccFollowNode1" presStyleIdx="0" presStyleCnt="3">
        <dgm:presLayoutVars>
          <dgm:bulletEnabled val="1"/>
        </dgm:presLayoutVars>
      </dgm:prSet>
      <dgm:spPr/>
    </dgm:pt>
    <dgm:pt modelId="{7F06EB5F-FFEA-4D38-A942-ED3FF9C4CE26}" type="pres">
      <dgm:prSet presAssocID="{BE6F739E-913A-4803-B76C-3AE66027A80A}" presName="spacing" presStyleCnt="0"/>
      <dgm:spPr/>
    </dgm:pt>
    <dgm:pt modelId="{671359DE-692E-4798-ABD3-0FC5CB1F1FBC}" type="pres">
      <dgm:prSet presAssocID="{D2A18B89-CDD2-441D-BA86-427B0B78ACE3}" presName="linNode" presStyleCnt="0"/>
      <dgm:spPr/>
    </dgm:pt>
    <dgm:pt modelId="{4F2764C8-0C62-442B-93DC-2488EEBB8441}" type="pres">
      <dgm:prSet presAssocID="{D2A18B89-CDD2-441D-BA86-427B0B78ACE3}" presName="parentShp" presStyleLbl="node1" presStyleIdx="1" presStyleCnt="3">
        <dgm:presLayoutVars>
          <dgm:bulletEnabled val="1"/>
        </dgm:presLayoutVars>
      </dgm:prSet>
      <dgm:spPr/>
    </dgm:pt>
    <dgm:pt modelId="{971C45D1-7819-4152-90A8-FE983715DA12}" type="pres">
      <dgm:prSet presAssocID="{D2A18B89-CDD2-441D-BA86-427B0B78ACE3}" presName="childShp" presStyleLbl="bgAccFollowNode1" presStyleIdx="1" presStyleCnt="3">
        <dgm:presLayoutVars>
          <dgm:bulletEnabled val="1"/>
        </dgm:presLayoutVars>
      </dgm:prSet>
      <dgm:spPr/>
    </dgm:pt>
    <dgm:pt modelId="{5F7BDC0E-9CCB-466B-B598-62B673A0870E}" type="pres">
      <dgm:prSet presAssocID="{D486ED76-8596-456B-B3D5-0C029A52ADF2}" presName="spacing" presStyleCnt="0"/>
      <dgm:spPr/>
    </dgm:pt>
    <dgm:pt modelId="{F45DA148-0476-415A-B9B9-CBC6980BAF93}" type="pres">
      <dgm:prSet presAssocID="{52FF0FEB-4592-4A77-A70D-745C1FBEAF0D}" presName="linNode" presStyleCnt="0"/>
      <dgm:spPr/>
    </dgm:pt>
    <dgm:pt modelId="{7A4050B4-3A77-4764-8D9A-A04648AAB442}" type="pres">
      <dgm:prSet presAssocID="{52FF0FEB-4592-4A77-A70D-745C1FBEAF0D}" presName="parentShp" presStyleLbl="node1" presStyleIdx="2" presStyleCnt="3">
        <dgm:presLayoutVars>
          <dgm:bulletEnabled val="1"/>
        </dgm:presLayoutVars>
      </dgm:prSet>
      <dgm:spPr/>
    </dgm:pt>
    <dgm:pt modelId="{E351260D-59ED-4FEE-A3E1-9202B8067C99}" type="pres">
      <dgm:prSet presAssocID="{52FF0FEB-4592-4A77-A70D-745C1FBEAF0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24A1615-FA2C-46A8-AEB2-7708053BB603}" type="presOf" srcId="{D2A18B89-CDD2-441D-BA86-427B0B78ACE3}" destId="{4F2764C8-0C62-442B-93DC-2488EEBB8441}" srcOrd="0" destOrd="0" presId="urn:microsoft.com/office/officeart/2005/8/layout/vList6"/>
    <dgm:cxn modelId="{4D0C56B8-8F5C-453C-AB36-9B2547240BA1}" type="presOf" srcId="{6C2B735A-F3E6-472D-BCE2-72EC90716DF4}" destId="{E351260D-59ED-4FEE-A3E1-9202B8067C99}" srcOrd="0" destOrd="1" presId="urn:microsoft.com/office/officeart/2005/8/layout/vList6"/>
    <dgm:cxn modelId="{152CF9EF-02C5-4811-B4AA-ED2ADBF40819}" srcId="{52FF0FEB-4592-4A77-A70D-745C1FBEAF0D}" destId="{630D1097-6D56-4206-8E11-386E31011FFD}" srcOrd="0" destOrd="0" parTransId="{E52FEF9E-CD29-4D5D-8E6A-6F2D5553E0D5}" sibTransId="{E8742F4A-B202-4043-A8BC-044944EA4C54}"/>
    <dgm:cxn modelId="{1A3EAA5F-E3EB-4403-8716-39CFD3894843}" srcId="{D2A18B89-CDD2-441D-BA86-427B0B78ACE3}" destId="{6E39FCFA-B5E4-430A-9203-4263E344D381}" srcOrd="1" destOrd="0" parTransId="{4AF21F33-E292-4DBE-9C28-936A648127D6}" sibTransId="{4A059156-CA51-4F38-95D9-ADA18CB9381A}"/>
    <dgm:cxn modelId="{151AE715-645D-4138-9012-4E93414C3592}" type="presOf" srcId="{6EDBE957-089F-4EB5-AD50-2F3A6B8BD442}" destId="{9D7C3576-E028-4583-818A-FD15EE22A78C}" srcOrd="0" destOrd="2" presId="urn:microsoft.com/office/officeart/2005/8/layout/vList6"/>
    <dgm:cxn modelId="{75F48267-3382-468A-B8D4-C4A20866DA0C}" type="presOf" srcId="{52FF0FEB-4592-4A77-A70D-745C1FBEAF0D}" destId="{7A4050B4-3A77-4764-8D9A-A04648AAB442}" srcOrd="0" destOrd="0" presId="urn:microsoft.com/office/officeart/2005/8/layout/vList6"/>
    <dgm:cxn modelId="{6F487A53-CCB5-4D93-9F48-8BA1D723D5CA}" srcId="{E8C330F4-D248-4094-9985-0308203AA625}" destId="{6EDBE957-089F-4EB5-AD50-2F3A6B8BD442}" srcOrd="2" destOrd="0" parTransId="{6235FCA1-ADAF-4B12-B0AA-9B738E9C7586}" sibTransId="{FAE8C6E4-FF55-474E-B164-46971BA7093A}"/>
    <dgm:cxn modelId="{E1594B92-FDB5-4E39-83F1-1581C506608D}" srcId="{52FF0FEB-4592-4A77-A70D-745C1FBEAF0D}" destId="{2A7949D0-C558-4D5F-A0B8-555697F5D7C7}" srcOrd="2" destOrd="0" parTransId="{49397AAE-9626-45F5-AB39-29F840432687}" sibTransId="{8CB492E5-D524-4F5A-AE71-823C4D53569B}"/>
    <dgm:cxn modelId="{6597ACB0-0AF7-4BB3-B435-57DA681C1AF8}" srcId="{E8C330F4-D248-4094-9985-0308203AA625}" destId="{013522C1-CEAC-4514-A712-1A6A76CFF2C8}" srcOrd="0" destOrd="0" parTransId="{1F7442E0-81CB-4F97-8C2E-B49004770606}" sibTransId="{C07B4100-A8A2-46A4-81F3-A8AE6F3A8ACA}"/>
    <dgm:cxn modelId="{A20087A4-B452-48A4-A9E4-2FDAE163697A}" srcId="{98DCB35A-D92B-44A1-ADFF-2AB5B67C4685}" destId="{E8C330F4-D248-4094-9985-0308203AA625}" srcOrd="0" destOrd="0" parTransId="{4A7CE905-8F02-4130-BE6B-56A120443955}" sibTransId="{BE6F739E-913A-4803-B76C-3AE66027A80A}"/>
    <dgm:cxn modelId="{669918E3-BFA2-4234-AD42-A9920F61468C}" type="presOf" srcId="{F10486B3-E749-433E-B307-6C010BAFEF44}" destId="{9D7C3576-E028-4583-818A-FD15EE22A78C}" srcOrd="0" destOrd="1" presId="urn:microsoft.com/office/officeart/2005/8/layout/vList6"/>
    <dgm:cxn modelId="{2A1F11DE-7346-47F2-A6B5-1572D56FD150}" type="presOf" srcId="{E8C330F4-D248-4094-9985-0308203AA625}" destId="{D72DFBA2-1801-4FEA-8A6E-093568653E0F}" srcOrd="0" destOrd="0" presId="urn:microsoft.com/office/officeart/2005/8/layout/vList6"/>
    <dgm:cxn modelId="{54FF826A-EE38-46BE-A139-3BAD1D4E89F7}" type="presOf" srcId="{630D1097-6D56-4206-8E11-386E31011FFD}" destId="{E351260D-59ED-4FEE-A3E1-9202B8067C99}" srcOrd="0" destOrd="0" presId="urn:microsoft.com/office/officeart/2005/8/layout/vList6"/>
    <dgm:cxn modelId="{459FF601-A990-4A8F-9A91-EFAC2C2330E1}" type="presOf" srcId="{98DCB35A-D92B-44A1-ADFF-2AB5B67C4685}" destId="{77F1B017-EFCD-4484-A977-52B63E63B016}" srcOrd="0" destOrd="0" presId="urn:microsoft.com/office/officeart/2005/8/layout/vList6"/>
    <dgm:cxn modelId="{BD6CAF79-748B-4DF9-ADE5-EA42A5EED99A}" srcId="{98DCB35A-D92B-44A1-ADFF-2AB5B67C4685}" destId="{52FF0FEB-4592-4A77-A70D-745C1FBEAF0D}" srcOrd="2" destOrd="0" parTransId="{59A6988F-2B88-4DC6-B81D-C2DDFB5802DB}" sibTransId="{8B9384C2-0397-4A3B-9EBA-641A78449F3A}"/>
    <dgm:cxn modelId="{A2BF0EC7-9365-4231-A064-73AF285C2A08}" srcId="{D2A18B89-CDD2-441D-BA86-427B0B78ACE3}" destId="{EFC7554B-B266-4360-BFAD-F06630377F0C}" srcOrd="0" destOrd="0" parTransId="{6B96AE78-0193-48CC-B4B4-029796101172}" sibTransId="{C8BB425D-0E2F-4D09-8E7B-C77C32CB0700}"/>
    <dgm:cxn modelId="{895F5A15-2CCB-4E67-9EF0-1518F2C560B7}" srcId="{98DCB35A-D92B-44A1-ADFF-2AB5B67C4685}" destId="{D2A18B89-CDD2-441D-BA86-427B0B78ACE3}" srcOrd="1" destOrd="0" parTransId="{8FC0522F-F51D-455A-8872-0CCF080A93FC}" sibTransId="{D486ED76-8596-456B-B3D5-0C029A52ADF2}"/>
    <dgm:cxn modelId="{61C8FBF9-D54D-45C5-BEE0-D68A28E3132C}" type="presOf" srcId="{6E39FCFA-B5E4-430A-9203-4263E344D381}" destId="{971C45D1-7819-4152-90A8-FE983715DA12}" srcOrd="0" destOrd="1" presId="urn:microsoft.com/office/officeart/2005/8/layout/vList6"/>
    <dgm:cxn modelId="{C223F6AB-CEEC-4EF7-BFBE-C450F68FEA95}" srcId="{52FF0FEB-4592-4A77-A70D-745C1FBEAF0D}" destId="{6C2B735A-F3E6-472D-BCE2-72EC90716DF4}" srcOrd="1" destOrd="0" parTransId="{467CE8A2-657B-445C-BEC2-5489BFB4BC18}" sibTransId="{03B977FF-7285-49B2-93E2-7381EFEF9523}"/>
    <dgm:cxn modelId="{29009717-19D3-4A22-8AA3-7313CBCBB9FF}" type="presOf" srcId="{EFC7554B-B266-4360-BFAD-F06630377F0C}" destId="{971C45D1-7819-4152-90A8-FE983715DA12}" srcOrd="0" destOrd="0" presId="urn:microsoft.com/office/officeart/2005/8/layout/vList6"/>
    <dgm:cxn modelId="{6713150B-6747-4A4E-8CBA-5415F4610E4E}" type="presOf" srcId="{2A7949D0-C558-4D5F-A0B8-555697F5D7C7}" destId="{E351260D-59ED-4FEE-A3E1-9202B8067C99}" srcOrd="0" destOrd="2" presId="urn:microsoft.com/office/officeart/2005/8/layout/vList6"/>
    <dgm:cxn modelId="{07DB9E5F-E927-4F54-A5B6-87EBC019C38A}" type="presOf" srcId="{013522C1-CEAC-4514-A712-1A6A76CFF2C8}" destId="{9D7C3576-E028-4583-818A-FD15EE22A78C}" srcOrd="0" destOrd="0" presId="urn:microsoft.com/office/officeart/2005/8/layout/vList6"/>
    <dgm:cxn modelId="{BDFF3B31-CD10-439D-A017-C69E11AA733B}" srcId="{E8C330F4-D248-4094-9985-0308203AA625}" destId="{F10486B3-E749-433E-B307-6C010BAFEF44}" srcOrd="1" destOrd="0" parTransId="{89CBF4DC-6EA5-46C3-8D35-3EAF4701B08A}" sibTransId="{FAE78BE4-228E-45E6-8595-914B1AF932E4}"/>
    <dgm:cxn modelId="{6874972E-014A-486F-A6E8-983F4B1AAAA3}" type="presParOf" srcId="{77F1B017-EFCD-4484-A977-52B63E63B016}" destId="{4B2821F4-2E71-4D73-8FBE-6459EE2E5631}" srcOrd="0" destOrd="0" presId="urn:microsoft.com/office/officeart/2005/8/layout/vList6"/>
    <dgm:cxn modelId="{80FD2E01-DBC0-4910-85A3-AFC03E202E03}" type="presParOf" srcId="{4B2821F4-2E71-4D73-8FBE-6459EE2E5631}" destId="{D72DFBA2-1801-4FEA-8A6E-093568653E0F}" srcOrd="0" destOrd="0" presId="urn:microsoft.com/office/officeart/2005/8/layout/vList6"/>
    <dgm:cxn modelId="{375B90AE-33DC-4FBA-B764-590854660560}" type="presParOf" srcId="{4B2821F4-2E71-4D73-8FBE-6459EE2E5631}" destId="{9D7C3576-E028-4583-818A-FD15EE22A78C}" srcOrd="1" destOrd="0" presId="urn:microsoft.com/office/officeart/2005/8/layout/vList6"/>
    <dgm:cxn modelId="{56903686-7EBF-470B-8F3F-906929FBE756}" type="presParOf" srcId="{77F1B017-EFCD-4484-A977-52B63E63B016}" destId="{7F06EB5F-FFEA-4D38-A942-ED3FF9C4CE26}" srcOrd="1" destOrd="0" presId="urn:microsoft.com/office/officeart/2005/8/layout/vList6"/>
    <dgm:cxn modelId="{D1CEEEBF-85E2-4C57-9D92-2A517BC84C37}" type="presParOf" srcId="{77F1B017-EFCD-4484-A977-52B63E63B016}" destId="{671359DE-692E-4798-ABD3-0FC5CB1F1FBC}" srcOrd="2" destOrd="0" presId="urn:microsoft.com/office/officeart/2005/8/layout/vList6"/>
    <dgm:cxn modelId="{2D5EA58C-8F22-4346-A08F-0431AD66E373}" type="presParOf" srcId="{671359DE-692E-4798-ABD3-0FC5CB1F1FBC}" destId="{4F2764C8-0C62-442B-93DC-2488EEBB8441}" srcOrd="0" destOrd="0" presId="urn:microsoft.com/office/officeart/2005/8/layout/vList6"/>
    <dgm:cxn modelId="{4D050271-9332-486C-BD52-5765EE12B77F}" type="presParOf" srcId="{671359DE-692E-4798-ABD3-0FC5CB1F1FBC}" destId="{971C45D1-7819-4152-90A8-FE983715DA12}" srcOrd="1" destOrd="0" presId="urn:microsoft.com/office/officeart/2005/8/layout/vList6"/>
    <dgm:cxn modelId="{8C80F6E4-BBDC-40B6-B448-495BCEAAAA16}" type="presParOf" srcId="{77F1B017-EFCD-4484-A977-52B63E63B016}" destId="{5F7BDC0E-9CCB-466B-B598-62B673A0870E}" srcOrd="3" destOrd="0" presId="urn:microsoft.com/office/officeart/2005/8/layout/vList6"/>
    <dgm:cxn modelId="{3C55454F-9572-49BF-87FD-3826407C4530}" type="presParOf" srcId="{77F1B017-EFCD-4484-A977-52B63E63B016}" destId="{F45DA148-0476-415A-B9B9-CBC6980BAF93}" srcOrd="4" destOrd="0" presId="urn:microsoft.com/office/officeart/2005/8/layout/vList6"/>
    <dgm:cxn modelId="{EAD80D92-B5DB-4016-AE37-48E9AA4FD01B}" type="presParOf" srcId="{F45DA148-0476-415A-B9B9-CBC6980BAF93}" destId="{7A4050B4-3A77-4764-8D9A-A04648AAB442}" srcOrd="0" destOrd="0" presId="urn:microsoft.com/office/officeart/2005/8/layout/vList6"/>
    <dgm:cxn modelId="{5DC6D779-EDE9-4148-9F2C-29D1B6418315}" type="presParOf" srcId="{F45DA148-0476-415A-B9B9-CBC6980BAF93}" destId="{E351260D-59ED-4FEE-A3E1-9202B8067C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DCB35A-D92B-44A1-ADFF-2AB5B67C4685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13522C1-CEAC-4514-A712-1A6A76CFF2C8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</dgm:t>
    </dgm:pt>
    <dgm:pt modelId="{1F7442E0-81CB-4F97-8C2E-B49004770606}" type="parTrans" cxnId="{6597ACB0-0AF7-4BB3-B435-57DA681C1AF8}">
      <dgm:prSet/>
      <dgm:spPr/>
      <dgm:t>
        <a:bodyPr/>
        <a:lstStyle/>
        <a:p>
          <a:endParaRPr lang="en-GB"/>
        </a:p>
      </dgm:t>
    </dgm:pt>
    <dgm:pt modelId="{C07B4100-A8A2-46A4-81F3-A8AE6F3A8ACA}" type="sibTrans" cxnId="{6597ACB0-0AF7-4BB3-B435-57DA681C1AF8}">
      <dgm:prSet/>
      <dgm:spPr/>
      <dgm:t>
        <a:bodyPr/>
        <a:lstStyle/>
        <a:p>
          <a:endParaRPr lang="en-GB"/>
        </a:p>
      </dgm:t>
    </dgm:pt>
    <dgm:pt modelId="{D2A18B89-CDD2-441D-BA86-427B0B78ACE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Public affairs team</a:t>
          </a:r>
        </a:p>
      </dgm:t>
    </dgm:pt>
    <dgm:pt modelId="{8FC0522F-F51D-455A-8872-0CCF080A93FC}" type="parTrans" cxnId="{895F5A15-2CCB-4E67-9EF0-1518F2C560B7}">
      <dgm:prSet/>
      <dgm:spPr/>
      <dgm:t>
        <a:bodyPr/>
        <a:lstStyle/>
        <a:p>
          <a:endParaRPr lang="en-GB"/>
        </a:p>
      </dgm:t>
    </dgm:pt>
    <dgm:pt modelId="{D486ED76-8596-456B-B3D5-0C029A52ADF2}" type="sibTrans" cxnId="{895F5A15-2CCB-4E67-9EF0-1518F2C560B7}">
      <dgm:prSet/>
      <dgm:spPr/>
      <dgm:t>
        <a:bodyPr/>
        <a:lstStyle/>
        <a:p>
          <a:endParaRPr lang="en-GB"/>
        </a:p>
      </dgm:t>
    </dgm:pt>
    <dgm:pt modelId="{EFC7554B-B266-4360-BFAD-F06630377F0C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</dgm:t>
    </dgm:pt>
    <dgm:pt modelId="{6B96AE78-0193-48CC-B4B4-029796101172}" type="parTrans" cxnId="{A2BF0EC7-9365-4231-A064-73AF285C2A08}">
      <dgm:prSet/>
      <dgm:spPr/>
      <dgm:t>
        <a:bodyPr/>
        <a:lstStyle/>
        <a:p>
          <a:endParaRPr lang="en-GB"/>
        </a:p>
      </dgm:t>
    </dgm:pt>
    <dgm:pt modelId="{C8BB425D-0E2F-4D09-8E7B-C77C32CB0700}" type="sibTrans" cxnId="{A2BF0EC7-9365-4231-A064-73AF285C2A08}">
      <dgm:prSet/>
      <dgm:spPr/>
      <dgm:t>
        <a:bodyPr/>
        <a:lstStyle/>
        <a:p>
          <a:endParaRPr lang="en-GB"/>
        </a:p>
      </dgm:t>
    </dgm:pt>
    <dgm:pt modelId="{52FF0FEB-4592-4A77-A70D-745C1FBEAF0D}">
      <dgm:prSet custT="1"/>
      <dgm:spPr>
        <a:solidFill>
          <a:srgbClr val="FF0000"/>
        </a:solidFill>
      </dgm:spPr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Media and case study team</a:t>
          </a:r>
        </a:p>
      </dgm:t>
    </dgm:pt>
    <dgm:pt modelId="{59A6988F-2B88-4DC6-B81D-C2DDFB5802DB}" type="parTrans" cxnId="{BD6CAF79-748B-4DF9-ADE5-EA42A5EED99A}">
      <dgm:prSet/>
      <dgm:spPr/>
      <dgm:t>
        <a:bodyPr/>
        <a:lstStyle/>
        <a:p>
          <a:endParaRPr lang="en-GB"/>
        </a:p>
      </dgm:t>
    </dgm:pt>
    <dgm:pt modelId="{8B9384C2-0397-4A3B-9EBA-641A78449F3A}" type="sibTrans" cxnId="{BD6CAF79-748B-4DF9-ADE5-EA42A5EED99A}">
      <dgm:prSet/>
      <dgm:spPr/>
      <dgm:t>
        <a:bodyPr/>
        <a:lstStyle/>
        <a:p>
          <a:endParaRPr lang="en-GB"/>
        </a:p>
      </dgm:t>
    </dgm:pt>
    <dgm:pt modelId="{630D1097-6D56-4206-8E11-386E31011FFD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</dgm:t>
    </dgm:pt>
    <dgm:pt modelId="{E52FEF9E-CD29-4D5D-8E6A-6F2D5553E0D5}" type="parTrans" cxnId="{152CF9EF-02C5-4811-B4AA-ED2ADBF40819}">
      <dgm:prSet/>
      <dgm:spPr/>
      <dgm:t>
        <a:bodyPr/>
        <a:lstStyle/>
        <a:p>
          <a:endParaRPr lang="en-GB"/>
        </a:p>
      </dgm:t>
    </dgm:pt>
    <dgm:pt modelId="{E8742F4A-B202-4043-A8BC-044944EA4C54}" type="sibTrans" cxnId="{152CF9EF-02C5-4811-B4AA-ED2ADBF40819}">
      <dgm:prSet/>
      <dgm:spPr/>
      <dgm:t>
        <a:bodyPr/>
        <a:lstStyle/>
        <a:p>
          <a:endParaRPr lang="en-GB"/>
        </a:p>
      </dgm:t>
    </dgm:pt>
    <dgm:pt modelId="{F10486B3-E749-433E-B307-6C010BAFEF44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</dgm:t>
    </dgm:pt>
    <dgm:pt modelId="{89CBF4DC-6EA5-46C3-8D35-3EAF4701B08A}" type="parTrans" cxnId="{BDFF3B31-CD10-439D-A017-C69E11AA733B}">
      <dgm:prSet/>
      <dgm:spPr/>
      <dgm:t>
        <a:bodyPr/>
        <a:lstStyle/>
        <a:p>
          <a:endParaRPr lang="en-US"/>
        </a:p>
      </dgm:t>
    </dgm:pt>
    <dgm:pt modelId="{FAE78BE4-228E-45E6-8595-914B1AF932E4}" type="sibTrans" cxnId="{BDFF3B31-CD10-439D-A017-C69E11AA733B}">
      <dgm:prSet/>
      <dgm:spPr/>
      <dgm:t>
        <a:bodyPr/>
        <a:lstStyle/>
        <a:p>
          <a:endParaRPr lang="en-US"/>
        </a:p>
      </dgm:t>
    </dgm:pt>
    <dgm:pt modelId="{6EDBE957-089F-4EB5-AD50-2F3A6B8BD442}">
      <dgm:prSet phldrT="[Text]"/>
      <dgm:spPr>
        <a:solidFill>
          <a:srgbClr val="FFC1C1">
            <a:alpha val="89804"/>
          </a:srgbClr>
        </a:solidFill>
        <a:ln>
          <a:noFill/>
        </a:ln>
      </dgm:spPr>
      <dgm:t>
        <a:bodyPr/>
        <a:lstStyle/>
        <a:p>
          <a:r>
            <a:rPr lang="en-GB" i="1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gm:t>
    </dgm:pt>
    <dgm:pt modelId="{6235FCA1-ADAF-4B12-B0AA-9B738E9C7586}" type="parTrans" cxnId="{6F487A53-CCB5-4D93-9F48-8BA1D723D5CA}">
      <dgm:prSet/>
      <dgm:spPr/>
      <dgm:t>
        <a:bodyPr/>
        <a:lstStyle/>
        <a:p>
          <a:endParaRPr lang="en-US"/>
        </a:p>
      </dgm:t>
    </dgm:pt>
    <dgm:pt modelId="{FAE8C6E4-FF55-474E-B164-46971BA7093A}" type="sibTrans" cxnId="{6F487A53-CCB5-4D93-9F48-8BA1D723D5CA}">
      <dgm:prSet/>
      <dgm:spPr/>
      <dgm:t>
        <a:bodyPr/>
        <a:lstStyle/>
        <a:p>
          <a:endParaRPr lang="en-US"/>
        </a:p>
      </dgm:t>
    </dgm:pt>
    <dgm:pt modelId="{6E39FCFA-B5E4-430A-9203-4263E344D381}">
      <dgm:prSet phldrT="[Text]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gm:t>
    </dgm:pt>
    <dgm:pt modelId="{4AF21F33-E292-4DBE-9C28-936A648127D6}" type="parTrans" cxnId="{1A3EAA5F-E3EB-4403-8716-39CFD3894843}">
      <dgm:prSet/>
      <dgm:spPr/>
      <dgm:t>
        <a:bodyPr/>
        <a:lstStyle/>
        <a:p>
          <a:endParaRPr lang="en-US"/>
        </a:p>
      </dgm:t>
    </dgm:pt>
    <dgm:pt modelId="{4A059156-CA51-4F38-95D9-ADA18CB9381A}" type="sibTrans" cxnId="{1A3EAA5F-E3EB-4403-8716-39CFD3894843}">
      <dgm:prSet/>
      <dgm:spPr/>
      <dgm:t>
        <a:bodyPr/>
        <a:lstStyle/>
        <a:p>
          <a:endParaRPr lang="en-US"/>
        </a:p>
      </dgm:t>
    </dgm:pt>
    <dgm:pt modelId="{6C2B735A-F3E6-472D-BCE2-72EC90716DF4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</dgm:t>
    </dgm:pt>
    <dgm:pt modelId="{467CE8A2-657B-445C-BEC2-5489BFB4BC18}" type="parTrans" cxnId="{C223F6AB-CEEC-4EF7-BFBE-C450F68FEA95}">
      <dgm:prSet/>
      <dgm:spPr/>
      <dgm:t>
        <a:bodyPr/>
        <a:lstStyle/>
        <a:p>
          <a:endParaRPr lang="en-US"/>
        </a:p>
      </dgm:t>
    </dgm:pt>
    <dgm:pt modelId="{03B977FF-7285-49B2-93E2-7381EFEF9523}" type="sibTrans" cxnId="{C223F6AB-CEEC-4EF7-BFBE-C450F68FEA95}">
      <dgm:prSet/>
      <dgm:spPr/>
      <dgm:t>
        <a:bodyPr/>
        <a:lstStyle/>
        <a:p>
          <a:endParaRPr lang="en-US"/>
        </a:p>
      </dgm:t>
    </dgm:pt>
    <dgm:pt modelId="{2A7949D0-C558-4D5F-A0B8-555697F5D7C7}">
      <dgm:prSet custT="1"/>
      <dgm:spPr>
        <a:solidFill>
          <a:srgbClr val="FFC1C1">
            <a:alpha val="90000"/>
          </a:srgbClr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gm:t>
    </dgm:pt>
    <dgm:pt modelId="{49397AAE-9626-45F5-AB39-29F840432687}" type="parTrans" cxnId="{E1594B92-FDB5-4E39-83F1-1581C506608D}">
      <dgm:prSet/>
      <dgm:spPr/>
      <dgm:t>
        <a:bodyPr/>
        <a:lstStyle/>
        <a:p>
          <a:endParaRPr lang="en-US"/>
        </a:p>
      </dgm:t>
    </dgm:pt>
    <dgm:pt modelId="{8CB492E5-D524-4F5A-AE71-823C4D53569B}" type="sibTrans" cxnId="{E1594B92-FDB5-4E39-83F1-1581C506608D}">
      <dgm:prSet/>
      <dgm:spPr/>
      <dgm:t>
        <a:bodyPr/>
        <a:lstStyle/>
        <a:p>
          <a:endParaRPr lang="en-US"/>
        </a:p>
      </dgm:t>
    </dgm:pt>
    <dgm:pt modelId="{E8C330F4-D248-4094-9985-0308203AA625}">
      <dgm:prSet phldrT="[Text]"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Policy team</a:t>
          </a:r>
          <a:endParaRPr lang="en-GB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F739E-913A-4803-B76C-3AE66027A80A}" type="sibTrans" cxnId="{A20087A4-B452-48A4-A9E4-2FDAE163697A}">
      <dgm:prSet/>
      <dgm:spPr/>
      <dgm:t>
        <a:bodyPr/>
        <a:lstStyle/>
        <a:p>
          <a:endParaRPr lang="en-GB"/>
        </a:p>
      </dgm:t>
    </dgm:pt>
    <dgm:pt modelId="{4A7CE905-8F02-4130-BE6B-56A120443955}" type="parTrans" cxnId="{A20087A4-B452-48A4-A9E4-2FDAE163697A}">
      <dgm:prSet/>
      <dgm:spPr/>
      <dgm:t>
        <a:bodyPr/>
        <a:lstStyle/>
        <a:p>
          <a:endParaRPr lang="en-GB"/>
        </a:p>
      </dgm:t>
    </dgm:pt>
    <dgm:pt modelId="{77F1B017-EFCD-4484-A977-52B63E63B016}" type="pres">
      <dgm:prSet presAssocID="{98DCB35A-D92B-44A1-ADFF-2AB5B67C4685}" presName="Name0" presStyleCnt="0">
        <dgm:presLayoutVars>
          <dgm:dir/>
          <dgm:animLvl val="lvl"/>
          <dgm:resizeHandles/>
        </dgm:presLayoutVars>
      </dgm:prSet>
      <dgm:spPr/>
    </dgm:pt>
    <dgm:pt modelId="{4B2821F4-2E71-4D73-8FBE-6459EE2E5631}" type="pres">
      <dgm:prSet presAssocID="{E8C330F4-D248-4094-9985-0308203AA625}" presName="linNode" presStyleCnt="0"/>
      <dgm:spPr/>
    </dgm:pt>
    <dgm:pt modelId="{D72DFBA2-1801-4FEA-8A6E-093568653E0F}" type="pres">
      <dgm:prSet presAssocID="{E8C330F4-D248-4094-9985-0308203AA625}" presName="parentShp" presStyleLbl="node1" presStyleIdx="0" presStyleCnt="3" custScaleY="28774" custLinFactNeighborX="99568" custLinFactNeighborY="-21284">
        <dgm:presLayoutVars>
          <dgm:bulletEnabled val="1"/>
        </dgm:presLayoutVars>
      </dgm:prSet>
      <dgm:spPr/>
    </dgm:pt>
    <dgm:pt modelId="{9D7C3576-E028-4583-818A-FD15EE22A78C}" type="pres">
      <dgm:prSet presAssocID="{E8C330F4-D248-4094-9985-0308203AA625}" presName="childShp" presStyleLbl="bgAccFollowNode1" presStyleIdx="0" presStyleCnt="3" custLinFactNeighborX="-100000">
        <dgm:presLayoutVars>
          <dgm:bulletEnabled val="1"/>
        </dgm:presLayoutVars>
      </dgm:prSet>
      <dgm:spPr/>
    </dgm:pt>
    <dgm:pt modelId="{7F06EB5F-FFEA-4D38-A942-ED3FF9C4CE26}" type="pres">
      <dgm:prSet presAssocID="{BE6F739E-913A-4803-B76C-3AE66027A80A}" presName="spacing" presStyleCnt="0"/>
      <dgm:spPr/>
    </dgm:pt>
    <dgm:pt modelId="{671359DE-692E-4798-ABD3-0FC5CB1F1FBC}" type="pres">
      <dgm:prSet presAssocID="{D2A18B89-CDD2-441D-BA86-427B0B78ACE3}" presName="linNode" presStyleCnt="0"/>
      <dgm:spPr/>
    </dgm:pt>
    <dgm:pt modelId="{4F2764C8-0C62-442B-93DC-2488EEBB8441}" type="pres">
      <dgm:prSet presAssocID="{D2A18B89-CDD2-441D-BA86-427B0B78ACE3}" presName="parentShp" presStyleLbl="node1" presStyleIdx="1" presStyleCnt="3" custScaleY="36741" custLinFactNeighborX="99568" custLinFactNeighborY="-45224">
        <dgm:presLayoutVars>
          <dgm:bulletEnabled val="1"/>
        </dgm:presLayoutVars>
      </dgm:prSet>
      <dgm:spPr/>
    </dgm:pt>
    <dgm:pt modelId="{971C45D1-7819-4152-90A8-FE983715DA12}" type="pres">
      <dgm:prSet presAssocID="{D2A18B89-CDD2-441D-BA86-427B0B78ACE3}" presName="childShp" presStyleLbl="bgAccFollowNode1" presStyleIdx="1" presStyleCnt="3" custLinFactNeighborX="-100000" custLinFactNeighborY="-5899">
        <dgm:presLayoutVars>
          <dgm:bulletEnabled val="1"/>
        </dgm:presLayoutVars>
      </dgm:prSet>
      <dgm:spPr/>
    </dgm:pt>
    <dgm:pt modelId="{5F7BDC0E-9CCB-466B-B598-62B673A0870E}" type="pres">
      <dgm:prSet presAssocID="{D486ED76-8596-456B-B3D5-0C029A52ADF2}" presName="spacing" presStyleCnt="0"/>
      <dgm:spPr/>
    </dgm:pt>
    <dgm:pt modelId="{F45DA148-0476-415A-B9B9-CBC6980BAF93}" type="pres">
      <dgm:prSet presAssocID="{52FF0FEB-4592-4A77-A70D-745C1FBEAF0D}" presName="linNode" presStyleCnt="0"/>
      <dgm:spPr/>
    </dgm:pt>
    <dgm:pt modelId="{7A4050B4-3A77-4764-8D9A-A04648AAB442}" type="pres">
      <dgm:prSet presAssocID="{52FF0FEB-4592-4A77-A70D-745C1FBEAF0D}" presName="parentShp" presStyleLbl="node1" presStyleIdx="2" presStyleCnt="3" custScaleY="45955" custLinFactNeighborX="99568" custLinFactNeighborY="-51909">
        <dgm:presLayoutVars>
          <dgm:bulletEnabled val="1"/>
        </dgm:presLayoutVars>
      </dgm:prSet>
      <dgm:spPr/>
    </dgm:pt>
    <dgm:pt modelId="{E351260D-59ED-4FEE-A3E1-9202B8067C99}" type="pres">
      <dgm:prSet presAssocID="{52FF0FEB-4592-4A77-A70D-745C1FBEAF0D}" presName="childShp" presStyleLbl="bgAccFollowNode1" presStyleIdx="2" presStyleCnt="3" custLinFactNeighborX="-100000" custLinFactNeighborY="0">
        <dgm:presLayoutVars>
          <dgm:bulletEnabled val="1"/>
        </dgm:presLayoutVars>
      </dgm:prSet>
      <dgm:spPr/>
    </dgm:pt>
  </dgm:ptLst>
  <dgm:cxnLst>
    <dgm:cxn modelId="{224A1615-FA2C-46A8-AEB2-7708053BB603}" type="presOf" srcId="{D2A18B89-CDD2-441D-BA86-427B0B78ACE3}" destId="{4F2764C8-0C62-442B-93DC-2488EEBB8441}" srcOrd="0" destOrd="0" presId="urn:microsoft.com/office/officeart/2005/8/layout/vList6"/>
    <dgm:cxn modelId="{4D0C56B8-8F5C-453C-AB36-9B2547240BA1}" type="presOf" srcId="{6C2B735A-F3E6-472D-BCE2-72EC90716DF4}" destId="{E351260D-59ED-4FEE-A3E1-9202B8067C99}" srcOrd="0" destOrd="1" presId="urn:microsoft.com/office/officeart/2005/8/layout/vList6"/>
    <dgm:cxn modelId="{152CF9EF-02C5-4811-B4AA-ED2ADBF40819}" srcId="{52FF0FEB-4592-4A77-A70D-745C1FBEAF0D}" destId="{630D1097-6D56-4206-8E11-386E31011FFD}" srcOrd="0" destOrd="0" parTransId="{E52FEF9E-CD29-4D5D-8E6A-6F2D5553E0D5}" sibTransId="{E8742F4A-B202-4043-A8BC-044944EA4C54}"/>
    <dgm:cxn modelId="{1A3EAA5F-E3EB-4403-8716-39CFD3894843}" srcId="{D2A18B89-CDD2-441D-BA86-427B0B78ACE3}" destId="{6E39FCFA-B5E4-430A-9203-4263E344D381}" srcOrd="1" destOrd="0" parTransId="{4AF21F33-E292-4DBE-9C28-936A648127D6}" sibTransId="{4A059156-CA51-4F38-95D9-ADA18CB9381A}"/>
    <dgm:cxn modelId="{151AE715-645D-4138-9012-4E93414C3592}" type="presOf" srcId="{6EDBE957-089F-4EB5-AD50-2F3A6B8BD442}" destId="{9D7C3576-E028-4583-818A-FD15EE22A78C}" srcOrd="0" destOrd="2" presId="urn:microsoft.com/office/officeart/2005/8/layout/vList6"/>
    <dgm:cxn modelId="{75F48267-3382-468A-B8D4-C4A20866DA0C}" type="presOf" srcId="{52FF0FEB-4592-4A77-A70D-745C1FBEAF0D}" destId="{7A4050B4-3A77-4764-8D9A-A04648AAB442}" srcOrd="0" destOrd="0" presId="urn:microsoft.com/office/officeart/2005/8/layout/vList6"/>
    <dgm:cxn modelId="{6F487A53-CCB5-4D93-9F48-8BA1D723D5CA}" srcId="{E8C330F4-D248-4094-9985-0308203AA625}" destId="{6EDBE957-089F-4EB5-AD50-2F3A6B8BD442}" srcOrd="2" destOrd="0" parTransId="{6235FCA1-ADAF-4B12-B0AA-9B738E9C7586}" sibTransId="{FAE8C6E4-FF55-474E-B164-46971BA7093A}"/>
    <dgm:cxn modelId="{E1594B92-FDB5-4E39-83F1-1581C506608D}" srcId="{52FF0FEB-4592-4A77-A70D-745C1FBEAF0D}" destId="{2A7949D0-C558-4D5F-A0B8-555697F5D7C7}" srcOrd="2" destOrd="0" parTransId="{49397AAE-9626-45F5-AB39-29F840432687}" sibTransId="{8CB492E5-D524-4F5A-AE71-823C4D53569B}"/>
    <dgm:cxn modelId="{6597ACB0-0AF7-4BB3-B435-57DA681C1AF8}" srcId="{E8C330F4-D248-4094-9985-0308203AA625}" destId="{013522C1-CEAC-4514-A712-1A6A76CFF2C8}" srcOrd="0" destOrd="0" parTransId="{1F7442E0-81CB-4F97-8C2E-B49004770606}" sibTransId="{C07B4100-A8A2-46A4-81F3-A8AE6F3A8ACA}"/>
    <dgm:cxn modelId="{A20087A4-B452-48A4-A9E4-2FDAE163697A}" srcId="{98DCB35A-D92B-44A1-ADFF-2AB5B67C4685}" destId="{E8C330F4-D248-4094-9985-0308203AA625}" srcOrd="0" destOrd="0" parTransId="{4A7CE905-8F02-4130-BE6B-56A120443955}" sibTransId="{BE6F739E-913A-4803-B76C-3AE66027A80A}"/>
    <dgm:cxn modelId="{669918E3-BFA2-4234-AD42-A9920F61468C}" type="presOf" srcId="{F10486B3-E749-433E-B307-6C010BAFEF44}" destId="{9D7C3576-E028-4583-818A-FD15EE22A78C}" srcOrd="0" destOrd="1" presId="urn:microsoft.com/office/officeart/2005/8/layout/vList6"/>
    <dgm:cxn modelId="{2A1F11DE-7346-47F2-A6B5-1572D56FD150}" type="presOf" srcId="{E8C330F4-D248-4094-9985-0308203AA625}" destId="{D72DFBA2-1801-4FEA-8A6E-093568653E0F}" srcOrd="0" destOrd="0" presId="urn:microsoft.com/office/officeart/2005/8/layout/vList6"/>
    <dgm:cxn modelId="{54FF826A-EE38-46BE-A139-3BAD1D4E89F7}" type="presOf" srcId="{630D1097-6D56-4206-8E11-386E31011FFD}" destId="{E351260D-59ED-4FEE-A3E1-9202B8067C99}" srcOrd="0" destOrd="0" presId="urn:microsoft.com/office/officeart/2005/8/layout/vList6"/>
    <dgm:cxn modelId="{459FF601-A990-4A8F-9A91-EFAC2C2330E1}" type="presOf" srcId="{98DCB35A-D92B-44A1-ADFF-2AB5B67C4685}" destId="{77F1B017-EFCD-4484-A977-52B63E63B016}" srcOrd="0" destOrd="0" presId="urn:microsoft.com/office/officeart/2005/8/layout/vList6"/>
    <dgm:cxn modelId="{BD6CAF79-748B-4DF9-ADE5-EA42A5EED99A}" srcId="{98DCB35A-D92B-44A1-ADFF-2AB5B67C4685}" destId="{52FF0FEB-4592-4A77-A70D-745C1FBEAF0D}" srcOrd="2" destOrd="0" parTransId="{59A6988F-2B88-4DC6-B81D-C2DDFB5802DB}" sibTransId="{8B9384C2-0397-4A3B-9EBA-641A78449F3A}"/>
    <dgm:cxn modelId="{A2BF0EC7-9365-4231-A064-73AF285C2A08}" srcId="{D2A18B89-CDD2-441D-BA86-427B0B78ACE3}" destId="{EFC7554B-B266-4360-BFAD-F06630377F0C}" srcOrd="0" destOrd="0" parTransId="{6B96AE78-0193-48CC-B4B4-029796101172}" sibTransId="{C8BB425D-0E2F-4D09-8E7B-C77C32CB0700}"/>
    <dgm:cxn modelId="{895F5A15-2CCB-4E67-9EF0-1518F2C560B7}" srcId="{98DCB35A-D92B-44A1-ADFF-2AB5B67C4685}" destId="{D2A18B89-CDD2-441D-BA86-427B0B78ACE3}" srcOrd="1" destOrd="0" parTransId="{8FC0522F-F51D-455A-8872-0CCF080A93FC}" sibTransId="{D486ED76-8596-456B-B3D5-0C029A52ADF2}"/>
    <dgm:cxn modelId="{61C8FBF9-D54D-45C5-BEE0-D68A28E3132C}" type="presOf" srcId="{6E39FCFA-B5E4-430A-9203-4263E344D381}" destId="{971C45D1-7819-4152-90A8-FE983715DA12}" srcOrd="0" destOrd="1" presId="urn:microsoft.com/office/officeart/2005/8/layout/vList6"/>
    <dgm:cxn modelId="{C223F6AB-CEEC-4EF7-BFBE-C450F68FEA95}" srcId="{52FF0FEB-4592-4A77-A70D-745C1FBEAF0D}" destId="{6C2B735A-F3E6-472D-BCE2-72EC90716DF4}" srcOrd="1" destOrd="0" parTransId="{467CE8A2-657B-445C-BEC2-5489BFB4BC18}" sibTransId="{03B977FF-7285-49B2-93E2-7381EFEF9523}"/>
    <dgm:cxn modelId="{29009717-19D3-4A22-8AA3-7313CBCBB9FF}" type="presOf" srcId="{EFC7554B-B266-4360-BFAD-F06630377F0C}" destId="{971C45D1-7819-4152-90A8-FE983715DA12}" srcOrd="0" destOrd="0" presId="urn:microsoft.com/office/officeart/2005/8/layout/vList6"/>
    <dgm:cxn modelId="{6713150B-6747-4A4E-8CBA-5415F4610E4E}" type="presOf" srcId="{2A7949D0-C558-4D5F-A0B8-555697F5D7C7}" destId="{E351260D-59ED-4FEE-A3E1-9202B8067C99}" srcOrd="0" destOrd="2" presId="urn:microsoft.com/office/officeart/2005/8/layout/vList6"/>
    <dgm:cxn modelId="{07DB9E5F-E927-4F54-A5B6-87EBC019C38A}" type="presOf" srcId="{013522C1-CEAC-4514-A712-1A6A76CFF2C8}" destId="{9D7C3576-E028-4583-818A-FD15EE22A78C}" srcOrd="0" destOrd="0" presId="urn:microsoft.com/office/officeart/2005/8/layout/vList6"/>
    <dgm:cxn modelId="{BDFF3B31-CD10-439D-A017-C69E11AA733B}" srcId="{E8C330F4-D248-4094-9985-0308203AA625}" destId="{F10486B3-E749-433E-B307-6C010BAFEF44}" srcOrd="1" destOrd="0" parTransId="{89CBF4DC-6EA5-46C3-8D35-3EAF4701B08A}" sibTransId="{FAE78BE4-228E-45E6-8595-914B1AF932E4}"/>
    <dgm:cxn modelId="{6874972E-014A-486F-A6E8-983F4B1AAAA3}" type="presParOf" srcId="{77F1B017-EFCD-4484-A977-52B63E63B016}" destId="{4B2821F4-2E71-4D73-8FBE-6459EE2E5631}" srcOrd="0" destOrd="0" presId="urn:microsoft.com/office/officeart/2005/8/layout/vList6"/>
    <dgm:cxn modelId="{80FD2E01-DBC0-4910-85A3-AFC03E202E03}" type="presParOf" srcId="{4B2821F4-2E71-4D73-8FBE-6459EE2E5631}" destId="{D72DFBA2-1801-4FEA-8A6E-093568653E0F}" srcOrd="0" destOrd="0" presId="urn:microsoft.com/office/officeart/2005/8/layout/vList6"/>
    <dgm:cxn modelId="{375B90AE-33DC-4FBA-B764-590854660560}" type="presParOf" srcId="{4B2821F4-2E71-4D73-8FBE-6459EE2E5631}" destId="{9D7C3576-E028-4583-818A-FD15EE22A78C}" srcOrd="1" destOrd="0" presId="urn:microsoft.com/office/officeart/2005/8/layout/vList6"/>
    <dgm:cxn modelId="{56903686-7EBF-470B-8F3F-906929FBE756}" type="presParOf" srcId="{77F1B017-EFCD-4484-A977-52B63E63B016}" destId="{7F06EB5F-FFEA-4D38-A942-ED3FF9C4CE26}" srcOrd="1" destOrd="0" presId="urn:microsoft.com/office/officeart/2005/8/layout/vList6"/>
    <dgm:cxn modelId="{D1CEEEBF-85E2-4C57-9D92-2A517BC84C37}" type="presParOf" srcId="{77F1B017-EFCD-4484-A977-52B63E63B016}" destId="{671359DE-692E-4798-ABD3-0FC5CB1F1FBC}" srcOrd="2" destOrd="0" presId="urn:microsoft.com/office/officeart/2005/8/layout/vList6"/>
    <dgm:cxn modelId="{2D5EA58C-8F22-4346-A08F-0431AD66E373}" type="presParOf" srcId="{671359DE-692E-4798-ABD3-0FC5CB1F1FBC}" destId="{4F2764C8-0C62-442B-93DC-2488EEBB8441}" srcOrd="0" destOrd="0" presId="urn:microsoft.com/office/officeart/2005/8/layout/vList6"/>
    <dgm:cxn modelId="{4D050271-9332-486C-BD52-5765EE12B77F}" type="presParOf" srcId="{671359DE-692E-4798-ABD3-0FC5CB1F1FBC}" destId="{971C45D1-7819-4152-90A8-FE983715DA12}" srcOrd="1" destOrd="0" presId="urn:microsoft.com/office/officeart/2005/8/layout/vList6"/>
    <dgm:cxn modelId="{8C80F6E4-BBDC-40B6-B448-495BCEAAAA16}" type="presParOf" srcId="{77F1B017-EFCD-4484-A977-52B63E63B016}" destId="{5F7BDC0E-9CCB-466B-B598-62B673A0870E}" srcOrd="3" destOrd="0" presId="urn:microsoft.com/office/officeart/2005/8/layout/vList6"/>
    <dgm:cxn modelId="{3C55454F-9572-49BF-87FD-3826407C4530}" type="presParOf" srcId="{77F1B017-EFCD-4484-A977-52B63E63B016}" destId="{F45DA148-0476-415A-B9B9-CBC6980BAF93}" srcOrd="4" destOrd="0" presId="urn:microsoft.com/office/officeart/2005/8/layout/vList6"/>
    <dgm:cxn modelId="{EAD80D92-B5DB-4016-AE37-48E9AA4FD01B}" type="presParOf" srcId="{F45DA148-0476-415A-B9B9-CBC6980BAF93}" destId="{7A4050B4-3A77-4764-8D9A-A04648AAB442}" srcOrd="0" destOrd="0" presId="urn:microsoft.com/office/officeart/2005/8/layout/vList6"/>
    <dgm:cxn modelId="{5DC6D779-EDE9-4148-9F2C-29D1B6418315}" type="presParOf" srcId="{F45DA148-0476-415A-B9B9-CBC6980BAF93}" destId="{E351260D-59ED-4FEE-A3E1-9202B8067C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C3576-E028-4583-818A-FD15EE22A78C}">
      <dsp:nvSpPr>
        <dsp:cNvPr id="0" name=""/>
        <dsp:cNvSpPr/>
      </dsp:nvSpPr>
      <dsp:spPr>
        <a:xfrm>
          <a:off x="3547291" y="0"/>
          <a:ext cx="5320937" cy="1614714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sp:txBody>
      <dsp:txXfrm>
        <a:off x="3547291" y="201839"/>
        <a:ext cx="4715419" cy="1211036"/>
      </dsp:txXfrm>
    </dsp:sp>
    <dsp:sp modelId="{D72DFBA2-1801-4FEA-8A6E-093568653E0F}">
      <dsp:nvSpPr>
        <dsp:cNvPr id="0" name=""/>
        <dsp:cNvSpPr/>
      </dsp:nvSpPr>
      <dsp:spPr>
        <a:xfrm>
          <a:off x="0" y="0"/>
          <a:ext cx="3547291" cy="161471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GB" sz="5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24" y="78824"/>
        <a:ext cx="3389643" cy="1457066"/>
      </dsp:txXfrm>
    </dsp:sp>
    <dsp:sp modelId="{971C45D1-7819-4152-90A8-FE983715DA12}">
      <dsp:nvSpPr>
        <dsp:cNvPr id="0" name=""/>
        <dsp:cNvSpPr/>
      </dsp:nvSpPr>
      <dsp:spPr>
        <a:xfrm>
          <a:off x="3547291" y="1776185"/>
          <a:ext cx="5320937" cy="1614714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sp:txBody>
      <dsp:txXfrm>
        <a:off x="3547291" y="1978024"/>
        <a:ext cx="4715419" cy="1211036"/>
      </dsp:txXfrm>
    </dsp:sp>
    <dsp:sp modelId="{4F2764C8-0C62-442B-93DC-2488EEBB8441}">
      <dsp:nvSpPr>
        <dsp:cNvPr id="0" name=""/>
        <dsp:cNvSpPr/>
      </dsp:nvSpPr>
      <dsp:spPr>
        <a:xfrm>
          <a:off x="0" y="1776185"/>
          <a:ext cx="3547291" cy="161471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>
              <a:latin typeface="Arial" panose="020B0604020202020204" pitchFamily="34" charset="0"/>
              <a:cs typeface="Arial" panose="020B0604020202020204" pitchFamily="34" charset="0"/>
            </a:rPr>
            <a:t>Credibility</a:t>
          </a:r>
        </a:p>
      </dsp:txBody>
      <dsp:txXfrm>
        <a:off x="78824" y="1855009"/>
        <a:ext cx="3389643" cy="1457066"/>
      </dsp:txXfrm>
    </dsp:sp>
    <dsp:sp modelId="{E351260D-59ED-4FEE-A3E1-9202B8067C99}">
      <dsp:nvSpPr>
        <dsp:cNvPr id="0" name=""/>
        <dsp:cNvSpPr/>
      </dsp:nvSpPr>
      <dsp:spPr>
        <a:xfrm>
          <a:off x="3547291" y="3552371"/>
          <a:ext cx="5320937" cy="1614714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sp:txBody>
      <dsp:txXfrm>
        <a:off x="3547291" y="3754210"/>
        <a:ext cx="4715419" cy="1211036"/>
      </dsp:txXfrm>
    </dsp:sp>
    <dsp:sp modelId="{7A4050B4-3A77-4764-8D9A-A04648AAB442}">
      <dsp:nvSpPr>
        <dsp:cNvPr id="0" name=""/>
        <dsp:cNvSpPr/>
      </dsp:nvSpPr>
      <dsp:spPr>
        <a:xfrm>
          <a:off x="0" y="3552371"/>
          <a:ext cx="3547291" cy="161471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Communicating </a:t>
          </a:r>
        </a:p>
      </dsp:txBody>
      <dsp:txXfrm>
        <a:off x="78824" y="3631195"/>
        <a:ext cx="3389643" cy="1457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C3576-E028-4583-818A-FD15EE22A78C}">
      <dsp:nvSpPr>
        <dsp:cNvPr id="0" name=""/>
        <dsp:cNvSpPr/>
      </dsp:nvSpPr>
      <dsp:spPr>
        <a:xfrm>
          <a:off x="3501571" y="0"/>
          <a:ext cx="5252357" cy="1534772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i="1" kern="1200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sp:txBody>
      <dsp:txXfrm>
        <a:off x="3501571" y="191847"/>
        <a:ext cx="4676818" cy="1151079"/>
      </dsp:txXfrm>
    </dsp:sp>
    <dsp:sp modelId="{D72DFBA2-1801-4FEA-8A6E-093568653E0F}">
      <dsp:nvSpPr>
        <dsp:cNvPr id="0" name=""/>
        <dsp:cNvSpPr/>
      </dsp:nvSpPr>
      <dsp:spPr>
        <a:xfrm>
          <a:off x="0" y="0"/>
          <a:ext cx="3501571" cy="153477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Understanding</a:t>
          </a:r>
          <a:endParaRPr lang="en-GB" sz="5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21" y="74921"/>
        <a:ext cx="3351729" cy="1384930"/>
      </dsp:txXfrm>
    </dsp:sp>
    <dsp:sp modelId="{971C45D1-7819-4152-90A8-FE983715DA12}">
      <dsp:nvSpPr>
        <dsp:cNvPr id="0" name=""/>
        <dsp:cNvSpPr/>
      </dsp:nvSpPr>
      <dsp:spPr>
        <a:xfrm>
          <a:off x="3501571" y="1688249"/>
          <a:ext cx="5252357" cy="1534772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sp:txBody>
      <dsp:txXfrm>
        <a:off x="3501571" y="1880096"/>
        <a:ext cx="4676818" cy="1151079"/>
      </dsp:txXfrm>
    </dsp:sp>
    <dsp:sp modelId="{4F2764C8-0C62-442B-93DC-2488EEBB8441}">
      <dsp:nvSpPr>
        <dsp:cNvPr id="0" name=""/>
        <dsp:cNvSpPr/>
      </dsp:nvSpPr>
      <dsp:spPr>
        <a:xfrm>
          <a:off x="0" y="1688249"/>
          <a:ext cx="3501571" cy="153477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>
              <a:latin typeface="Arial" panose="020B0604020202020204" pitchFamily="34" charset="0"/>
              <a:cs typeface="Arial" panose="020B0604020202020204" pitchFamily="34" charset="0"/>
            </a:rPr>
            <a:t>Credibility</a:t>
          </a:r>
        </a:p>
      </dsp:txBody>
      <dsp:txXfrm>
        <a:off x="74921" y="1763170"/>
        <a:ext cx="3351729" cy="1384930"/>
      </dsp:txXfrm>
    </dsp:sp>
    <dsp:sp modelId="{E351260D-59ED-4FEE-A3E1-9202B8067C99}">
      <dsp:nvSpPr>
        <dsp:cNvPr id="0" name=""/>
        <dsp:cNvSpPr/>
      </dsp:nvSpPr>
      <dsp:spPr>
        <a:xfrm>
          <a:off x="3501571" y="3376499"/>
          <a:ext cx="5252357" cy="1534772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sp:txBody>
      <dsp:txXfrm>
        <a:off x="3501571" y="3568346"/>
        <a:ext cx="4676818" cy="1151079"/>
      </dsp:txXfrm>
    </dsp:sp>
    <dsp:sp modelId="{7A4050B4-3A77-4764-8D9A-A04648AAB442}">
      <dsp:nvSpPr>
        <dsp:cNvPr id="0" name=""/>
        <dsp:cNvSpPr/>
      </dsp:nvSpPr>
      <dsp:spPr>
        <a:xfrm>
          <a:off x="0" y="3376499"/>
          <a:ext cx="3501571" cy="153477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Communicating </a:t>
          </a:r>
        </a:p>
      </dsp:txBody>
      <dsp:txXfrm>
        <a:off x="74921" y="3451420"/>
        <a:ext cx="3351729" cy="1384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C3576-E028-4583-818A-FD15EE22A78C}">
      <dsp:nvSpPr>
        <dsp:cNvPr id="0" name=""/>
        <dsp:cNvSpPr/>
      </dsp:nvSpPr>
      <dsp:spPr>
        <a:xfrm>
          <a:off x="0" y="0"/>
          <a:ext cx="4824684" cy="1565979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Informs what we campaign 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Helps us understand the qualitative nature of problems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Should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 help inform our solution</a:t>
          </a:r>
        </a:p>
      </dsp:txBody>
      <dsp:txXfrm>
        <a:off x="0" y="195747"/>
        <a:ext cx="4237442" cy="1174485"/>
      </dsp:txXfrm>
    </dsp:sp>
    <dsp:sp modelId="{D72DFBA2-1801-4FEA-8A6E-093568653E0F}">
      <dsp:nvSpPr>
        <dsp:cNvPr id="0" name=""/>
        <dsp:cNvSpPr/>
      </dsp:nvSpPr>
      <dsp:spPr>
        <a:xfrm>
          <a:off x="4803841" y="224389"/>
          <a:ext cx="3216456" cy="45059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Policy team</a:t>
          </a:r>
          <a:endParaRPr lang="en-GB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5837" y="246385"/>
        <a:ext cx="3172464" cy="406602"/>
      </dsp:txXfrm>
    </dsp:sp>
    <dsp:sp modelId="{971C45D1-7819-4152-90A8-FE983715DA12}">
      <dsp:nvSpPr>
        <dsp:cNvPr id="0" name=""/>
        <dsp:cNvSpPr/>
      </dsp:nvSpPr>
      <dsp:spPr>
        <a:xfrm>
          <a:off x="0" y="1630200"/>
          <a:ext cx="4824684" cy="1565979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Frontline experience opens doors with decision makers  for lobbying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Helps build internal consensus as grounds us in our area of expertise</a:t>
          </a:r>
        </a:p>
      </dsp:txBody>
      <dsp:txXfrm>
        <a:off x="0" y="1825947"/>
        <a:ext cx="4237442" cy="1174485"/>
      </dsp:txXfrm>
    </dsp:sp>
    <dsp:sp modelId="{4F2764C8-0C62-442B-93DC-2488EEBB8441}">
      <dsp:nvSpPr>
        <dsp:cNvPr id="0" name=""/>
        <dsp:cNvSpPr/>
      </dsp:nvSpPr>
      <dsp:spPr>
        <a:xfrm>
          <a:off x="4803841" y="1509690"/>
          <a:ext cx="3216456" cy="5753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Public affairs team</a:t>
          </a:r>
        </a:p>
      </dsp:txBody>
      <dsp:txXfrm>
        <a:off x="4831928" y="1537777"/>
        <a:ext cx="3160282" cy="519182"/>
      </dsp:txXfrm>
    </dsp:sp>
    <dsp:sp modelId="{E351260D-59ED-4FEE-A3E1-9202B8067C99}">
      <dsp:nvSpPr>
        <dsp:cNvPr id="0" name=""/>
        <dsp:cNvSpPr/>
      </dsp:nvSpPr>
      <dsp:spPr>
        <a:xfrm>
          <a:off x="0" y="3445154"/>
          <a:ext cx="4824684" cy="1565979"/>
        </a:xfrm>
        <a:prstGeom prst="rightArrow">
          <a:avLst>
            <a:gd name="adj1" fmla="val 75000"/>
            <a:gd name="adj2" fmla="val 50000"/>
          </a:avLst>
        </a:prstGeom>
        <a:solidFill>
          <a:srgbClr val="FFC1C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Case studies for media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Informs how we talk about problems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Engaging with supporters and getting wider reach e.g. through social media</a:t>
          </a:r>
        </a:p>
      </dsp:txBody>
      <dsp:txXfrm>
        <a:off x="0" y="3640901"/>
        <a:ext cx="4237442" cy="1174485"/>
      </dsp:txXfrm>
    </dsp:sp>
    <dsp:sp modelId="{7A4050B4-3A77-4764-8D9A-A04648AAB442}">
      <dsp:nvSpPr>
        <dsp:cNvPr id="0" name=""/>
        <dsp:cNvSpPr/>
      </dsp:nvSpPr>
      <dsp:spPr>
        <a:xfrm>
          <a:off x="4803841" y="3055437"/>
          <a:ext cx="3216456" cy="71964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Media and case study team</a:t>
          </a:r>
        </a:p>
      </dsp:txBody>
      <dsp:txXfrm>
        <a:off x="4838971" y="3090567"/>
        <a:ext cx="3146196" cy="649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algn="r"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algn="r" defTabSz="923925"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5C7C89-3B89-403E-BF60-34BD4C719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algn="r"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defTabSz="924150" eaLnBrk="0" hangingPunct="0">
              <a:defRPr>
                <a:latin typeface="Times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algn="r" defTabSz="923925">
              <a:defRPr>
                <a:latin typeface="Times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90035DE-46A5-477E-9F2E-A78D95CB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19FEB91-A6F8-4506-BBF4-7916208B20A4}" type="slidenum">
              <a:rPr lang="en-US" altLang="en-US" smtClean="0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Policy team and legal team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FFA6E16-4523-4E6A-A4BF-D987EAE3B1A2}" type="slidenum">
              <a:rPr lang="en-US" altLang="en-US" smtClean="0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4427B9-724A-4DA2-BE1D-3DE2F2CF9B92}" type="slidenum">
              <a:rPr lang="en-US" altLang="en-US" smtClean="0">
                <a:latin typeface="Times" panose="02020603050405020304" pitchFamily="18" charset="0"/>
              </a:rPr>
              <a:pPr/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2D87B5C-52D2-4E9D-AD5D-AAE34CA69245}" type="slidenum">
              <a:rPr lang="en-US" altLang="en-US" smtClean="0">
                <a:latin typeface="Times" panose="02020603050405020304" pitchFamily="18" charset="0"/>
              </a:rPr>
              <a:pPr/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FAC3E4E-8F35-4C0C-8DC9-7B93F5658351}" type="slidenum">
              <a:rPr lang="en-US" altLang="en-US" smtClean="0">
                <a:latin typeface="Times" panose="02020603050405020304" pitchFamily="18" charset="0"/>
              </a:rPr>
              <a:pPr/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4427B9-724A-4DA2-BE1D-3DE2F2CF9B92}" type="slidenum">
              <a:rPr lang="en-US" altLang="en-US" smtClean="0">
                <a:latin typeface="Times" panose="02020603050405020304" pitchFamily="18" charset="0"/>
              </a:rPr>
              <a:pPr/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2D87B5C-52D2-4E9D-AD5D-AAE34CA69245}" type="slidenum">
              <a:rPr lang="en-US" altLang="en-US" smtClean="0">
                <a:latin typeface="Times" panose="02020603050405020304" pitchFamily="18" charset="0"/>
              </a:rPr>
              <a:pPr/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89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FAC3E4E-8F35-4C0C-8DC9-7B93F5658351}" type="slidenum">
              <a:rPr lang="en-US" altLang="en-US" smtClean="0">
                <a:latin typeface="Times" panose="02020603050405020304" pitchFamily="18" charset="0"/>
              </a:rPr>
              <a:pPr/>
              <a:t>16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5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4427B9-724A-4DA2-BE1D-3DE2F2CF9B92}" type="slidenum">
              <a:rPr lang="en-US" altLang="en-US" smtClean="0">
                <a:latin typeface="Times" panose="02020603050405020304" pitchFamily="18" charset="0"/>
              </a:rPr>
              <a:pPr/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1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4427B9-724A-4DA2-BE1D-3DE2F2CF9B92}" type="slidenum">
              <a:rPr lang="en-US" altLang="en-US" smtClean="0">
                <a:latin typeface="Times" panose="02020603050405020304" pitchFamily="18" charset="0"/>
              </a:rPr>
              <a:pPr/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5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Public affairs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4427B9-724A-4DA2-BE1D-3DE2F2CF9B92}" type="slidenum">
              <a:rPr lang="en-US" altLang="en-US" smtClean="0">
                <a:latin typeface="Times" panose="02020603050405020304" pitchFamily="18" charset="0"/>
              </a:rPr>
              <a:pPr/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8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3A8146-4DEE-4C3E-B17F-D14E420577FD}" type="slidenum">
              <a:rPr lang="en-US" altLang="en-US" smtClean="0">
                <a:latin typeface="Times" panose="02020603050405020304" pitchFamily="18" charset="0"/>
              </a:rPr>
              <a:pPr/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25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3A8146-4DEE-4C3E-B17F-D14E420577FD}" type="slidenum">
              <a:rPr lang="en-US" altLang="en-US" smtClean="0">
                <a:latin typeface="Times" panose="02020603050405020304" pitchFamily="18" charset="0"/>
              </a:rPr>
              <a:pPr/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A76A6C4-B444-4431-84A8-42C2D116131A}" type="slidenum">
              <a:rPr lang="en-US" altLang="en-US" smtClean="0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3A8146-4DEE-4C3E-B17F-D14E420577FD}" type="slidenum">
              <a:rPr lang="en-US" altLang="en-US" smtClean="0">
                <a:latin typeface="Times" panose="02020603050405020304" pitchFamily="18" charset="0"/>
              </a:rPr>
              <a:pPr/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Shelter services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EFE980A-7389-4ED3-9675-5BDBBDDE80A9}" type="slidenum">
              <a:rPr lang="en-US" altLang="en-US" smtClean="0">
                <a:latin typeface="Times" panose="02020603050405020304" pitchFamily="18" charset="0"/>
              </a:rPr>
              <a:pPr/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7C37903-74A8-47EB-984B-91F64E0D9FA4}" type="slidenum">
              <a:rPr lang="en-US" altLang="en-US" smtClean="0">
                <a:latin typeface="Times" panose="02020603050405020304" pitchFamily="18" charset="0"/>
              </a:rPr>
              <a:pPr/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F9C2171-6E63-4D8B-B9A1-6DB18E109E9A}" type="slidenum">
              <a:rPr lang="en-US" altLang="en-US" smtClean="0">
                <a:latin typeface="Times" panose="02020603050405020304" pitchFamily="18" charset="0"/>
              </a:rPr>
              <a:pPr/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Two case study officers based in our media team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8551088-A10E-4BD1-AE96-C2520F3403D0}" type="slidenum">
              <a:rPr lang="en-US" altLang="en-US" smtClean="0">
                <a:latin typeface="Times" panose="02020603050405020304" pitchFamily="18" charset="0"/>
              </a:rPr>
              <a:pPr/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Our research team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809D921-094D-425D-BE1A-0E660A3D3096}" type="slidenum">
              <a:rPr lang="en-US" altLang="en-US" smtClean="0">
                <a:latin typeface="Times" panose="02020603050405020304" pitchFamily="18" charset="0"/>
              </a:rPr>
              <a:pPr/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Policy team and legal team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8021E70-64FC-4E7A-ADC2-B00C152373F7}" type="slidenum">
              <a:rPr lang="en-US" altLang="en-US" smtClean="0">
                <a:latin typeface="Times" panose="02020603050405020304" pitchFamily="18" charset="0"/>
              </a:rPr>
              <a:pPr/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793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514475"/>
            <a:ext cx="5156200" cy="42862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4" y="1514475"/>
            <a:ext cx="2968625" cy="42862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8772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pic>
        <p:nvPicPr>
          <p:cNvPr id="5" name="Picture 10" descr="shelter_whit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5510213"/>
            <a:ext cx="391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025" y="2130425"/>
            <a:ext cx="8455025" cy="904875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025" y="3098799"/>
            <a:ext cx="8455025" cy="1952625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81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11948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7025" y="287338"/>
            <a:ext cx="84550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7025" y="1514475"/>
            <a:ext cx="8455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" algn="l"/>
                <a:tab pos="180975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pic>
        <p:nvPicPr>
          <p:cNvPr id="1029" name="Picture 25" descr="shelter_white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6218238"/>
            <a:ext cx="180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94"/>
          <p:cNvSpPr txBox="1">
            <a:spLocks noChangeArrowheads="1"/>
          </p:cNvSpPr>
          <p:nvPr userDrawn="1"/>
        </p:nvSpPr>
        <p:spPr bwMode="auto">
          <a:xfrm>
            <a:off x="200025" y="6375400"/>
            <a:ext cx="43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2668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2668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2668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2668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266825"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2668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2668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2668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2668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CD2CF6F-00E6-46B0-A224-A4B362BBDD27}" type="slidenum">
              <a:rPr lang="en-GB" sz="13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GB" sz="13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</p:sldLayoutIdLst>
  <p:transition spd="med">
    <p:fade thruBlk="1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pitchFamily="2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pitchFamily="2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pitchFamily="2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pitchFamily="20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Font typeface="Wingdings" panose="05000000000000000000" pitchFamily="2" charset="2"/>
        <a:buChar char="§"/>
        <a:defRPr sz="28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helter_re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5524500"/>
            <a:ext cx="38544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shelter_whit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5510213"/>
            <a:ext cx="391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4"/>
          <p:cNvSpPr>
            <a:spLocks noGrp="1"/>
          </p:cNvSpPr>
          <p:nvPr>
            <p:ph type="ctrTitle"/>
          </p:nvPr>
        </p:nvSpPr>
        <p:spPr>
          <a:xfrm>
            <a:off x="327025" y="1973263"/>
            <a:ext cx="8455025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400" dirty="0">
                <a:latin typeface="Helvetica Neue"/>
                <a:cs typeface="Arial" panose="020B0604020202020204" pitchFamily="34" charset="0"/>
              </a:rPr>
              <a:t>Using service intelligence to campaign</a:t>
            </a:r>
            <a:endParaRPr lang="en-US" altLang="en-US" sz="3400" i="1" dirty="0">
              <a:latin typeface="Helvetica Neue"/>
              <a:cs typeface="Arial" panose="020B0604020202020204" pitchFamily="34" charset="0"/>
            </a:endParaRPr>
          </a:p>
        </p:txBody>
      </p:sp>
      <p:sp>
        <p:nvSpPr>
          <p:cNvPr id="6149" name="Subtitle 15"/>
          <p:cNvSpPr>
            <a:spLocks noGrp="1"/>
          </p:cNvSpPr>
          <p:nvPr>
            <p:ph type="subTitle" idx="1"/>
          </p:nvPr>
        </p:nvSpPr>
        <p:spPr>
          <a:xfrm>
            <a:off x="196850" y="4210050"/>
            <a:ext cx="8686800" cy="1268413"/>
          </a:xfrm>
        </p:spPr>
        <p:txBody>
          <a:bodyPr/>
          <a:lstStyle/>
          <a:p>
            <a:pPr algn="r"/>
            <a:r>
              <a:rPr lang="en-GB" altLang="en-US" sz="2000" dirty="0">
                <a:latin typeface="Helvetica Neue"/>
                <a:cs typeface="Arial" panose="020B0604020202020204" pitchFamily="34" charset="0"/>
              </a:rPr>
              <a:t>John Bibby, Senior Policy Officer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Highlighting the problem – March to May 2014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768600" y="1162050"/>
            <a:ext cx="61087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Launched national campaign with petition 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Supported by media (national press, local and national broadcast)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Using headline stat – 200,000 face revenge eviction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Case studies willing to appear in media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With call to action (outlaw revenge eviction)</a:t>
            </a:r>
          </a:p>
        </p:txBody>
      </p:sp>
      <p:pic>
        <p:nvPicPr>
          <p:cNvPr id="24580" name="Picture 4" descr="http://static.independent.co.uk/s3fs-public/thumbnails/image/2014/03/12/12/shelt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1352550"/>
            <a:ext cx="21383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Lobbying for change – Spring 2014-Spring 2015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114300" y="1143000"/>
            <a:ext cx="86487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Meeting with government officials to understand attitude to change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Using existing relationships to get an MP to take forward a private members’ bill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Supporting bill through Parliament (process of it being defeated, getting additional government support, getting an equivalent amendment introduced to the Deregulation Bill, corralling support)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Becomes law in March 2015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Outlawed for new tenants from 2015</a:t>
            </a:r>
          </a:p>
          <a:p>
            <a:pPr>
              <a:spcBef>
                <a:spcPct val="0"/>
              </a:spcBef>
            </a:pPr>
            <a:endParaRPr lang="en-GB" altLang="en-US" b="0" dirty="0"/>
          </a:p>
          <a:p>
            <a:pPr>
              <a:spcBef>
                <a:spcPct val="0"/>
              </a:spcBef>
            </a:pPr>
            <a:endParaRPr lang="en-GB" altLang="en-US" b="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481138" y="2227263"/>
            <a:ext cx="6632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0000"/>
                </a:solidFill>
                <a:latin typeface="Arial Black" panose="020B0A04020102020204" pitchFamily="34" charset="0"/>
              </a:rPr>
              <a:t>2. How does Shelter use service intelligence to campaign?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2. How does Shelter use service intelligence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5345352"/>
              </p:ext>
            </p:extLst>
          </p:nvPr>
        </p:nvGraphicFramePr>
        <p:xfrm>
          <a:off x="169409" y="812800"/>
          <a:ext cx="8868229" cy="51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2. How does Shelter use service intelligence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Where we probably could have done more – solution design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225300" y="1143000"/>
            <a:ext cx="4537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Our services continue to report retaliatory eviction as a problem, so further change is needed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Could this have been resolved by greater service input in solution design?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1143000"/>
            <a:ext cx="38824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90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481138" y="2227263"/>
            <a:ext cx="6632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0000"/>
                </a:solidFill>
                <a:latin typeface="Arial Black" panose="020B0A04020102020204" pitchFamily="34" charset="0"/>
              </a:rPr>
              <a:t>3. What are the dependencies and impact on services?</a:t>
            </a:r>
          </a:p>
        </p:txBody>
      </p:sp>
    </p:spTree>
    <p:extLst>
      <p:ext uri="{BB962C8B-B14F-4D97-AF65-F5344CB8AC3E}">
        <p14:creationId xmlns:p14="http://schemas.microsoft.com/office/powerpoint/2010/main" val="39571580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6032526"/>
              </p:ext>
            </p:extLst>
          </p:nvPr>
        </p:nvGraphicFramePr>
        <p:xfrm>
          <a:off x="169409" y="1085850"/>
          <a:ext cx="8753929" cy="491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9409" y="76200"/>
            <a:ext cx="89233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3. What are the dependencies and impacts?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Recap – How do we use service intelligence?</a:t>
            </a:r>
          </a:p>
        </p:txBody>
      </p:sp>
    </p:spTree>
    <p:extLst>
      <p:ext uri="{BB962C8B-B14F-4D97-AF65-F5344CB8AC3E}">
        <p14:creationId xmlns:p14="http://schemas.microsoft.com/office/powerpoint/2010/main" val="708709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3. What are the dependencies and impacts?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Dependencies – Shelter is a big team…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2730188"/>
              </p:ext>
            </p:extLst>
          </p:nvPr>
        </p:nvGraphicFramePr>
        <p:xfrm>
          <a:off x="169409" y="968752"/>
          <a:ext cx="8041141" cy="501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73242" y="4760533"/>
            <a:ext cx="3237308" cy="495362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prstClr val="white"/>
                </a:solidFill>
              </a:rPr>
              <a:t>Social media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3242" y="5323930"/>
            <a:ext cx="3237308" cy="72399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prstClr val="white"/>
                </a:solidFill>
              </a:rPr>
              <a:t>Campaigns and supporter team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3242" y="3121838"/>
            <a:ext cx="3237308" cy="72399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prstClr val="white"/>
                </a:solidFill>
              </a:rPr>
              <a:t>Programme 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242" y="1711773"/>
            <a:ext cx="3237308" cy="495362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prstClr val="white"/>
                </a:solidFill>
              </a:rPr>
              <a:t>Research team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267780" y="3251632"/>
            <a:ext cx="4878489" cy="661225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91440" tIns="45720" rIns="91440" bIns="45720" numCol="1" spcCol="1270" anchor="ctr" anchorCtr="0"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solidFill>
                  <a:prstClr val="white"/>
                </a:solidFill>
              </a:rPr>
              <a:t>Capacity to engage services</a:t>
            </a:r>
          </a:p>
        </p:txBody>
      </p:sp>
    </p:spTree>
    <p:extLst>
      <p:ext uri="{BB962C8B-B14F-4D97-AF65-F5344CB8AC3E}">
        <p14:creationId xmlns:p14="http://schemas.microsoft.com/office/powerpoint/2010/main" val="1406266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3. What are the dependencies and impacts?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Impact – what are the costs for services?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750" y="1352550"/>
            <a:ext cx="82359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Logging client data</a:t>
            </a:r>
            <a:r>
              <a:rPr lang="en-GB" altLang="en-US" b="0" dirty="0"/>
              <a:t> (impact on time – helped if you have dedicated case study team)</a:t>
            </a:r>
          </a:p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Flagging relevant cases </a:t>
            </a:r>
            <a:r>
              <a:rPr lang="en-GB" altLang="en-US" b="0" dirty="0"/>
              <a:t>(impact on considerations while giving advice)</a:t>
            </a:r>
          </a:p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Strategic feedback and joint work </a:t>
            </a:r>
            <a:r>
              <a:rPr lang="en-GB" altLang="en-US" b="0" dirty="0"/>
              <a:t>(impact on leadership teams with strategic overview)</a:t>
            </a:r>
          </a:p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Slow pace of change </a:t>
            </a:r>
            <a:r>
              <a:rPr lang="en-GB" altLang="en-US" b="0" dirty="0"/>
              <a:t>(impact on faith in continued involvement)</a:t>
            </a:r>
          </a:p>
        </p:txBody>
      </p:sp>
    </p:spTree>
    <p:extLst>
      <p:ext uri="{BB962C8B-B14F-4D97-AF65-F5344CB8AC3E}">
        <p14:creationId xmlns:p14="http://schemas.microsoft.com/office/powerpoint/2010/main" val="8484323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3. What are the dependencies and impacts?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Thoughts on downscaling and implementing in small teams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750" y="1123950"/>
            <a:ext cx="82359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Cutting your coat… </a:t>
            </a:r>
            <a:r>
              <a:rPr lang="en-GB" altLang="en-US" b="0" dirty="0"/>
              <a:t>- what are achievable campaign objectives for small services or individual advisers?</a:t>
            </a:r>
          </a:p>
          <a:p>
            <a:pPr>
              <a:spcBef>
                <a:spcPct val="0"/>
              </a:spcBef>
            </a:pPr>
            <a:endParaRPr lang="en-GB" altLang="en-US" b="0" dirty="0"/>
          </a:p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Bigger than the sum… </a:t>
            </a:r>
            <a:r>
              <a:rPr lang="en-GB" altLang="en-US" b="0" dirty="0"/>
              <a:t>- How can small teams or individual advisers work jointly to benefit from economies of scale?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b="0" dirty="0"/>
          </a:p>
          <a:p>
            <a:pPr>
              <a:spcBef>
                <a:spcPct val="0"/>
              </a:spcBef>
            </a:pPr>
            <a:r>
              <a:rPr lang="en-GB" altLang="en-US" b="0" dirty="0">
                <a:solidFill>
                  <a:srgbClr val="FF0000"/>
                </a:solidFill>
              </a:rPr>
              <a:t>Beg, steal or borrow… </a:t>
            </a:r>
            <a:r>
              <a:rPr lang="en-GB" altLang="en-US" b="0" dirty="0"/>
              <a:t>- Can small teams harness other external campaign resources?</a:t>
            </a:r>
          </a:p>
        </p:txBody>
      </p:sp>
    </p:spTree>
    <p:extLst>
      <p:ext uri="{BB962C8B-B14F-4D97-AF65-F5344CB8AC3E}">
        <p14:creationId xmlns:p14="http://schemas.microsoft.com/office/powerpoint/2010/main" val="38049232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74700" y="1503224"/>
            <a:ext cx="7778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3600" b="0" dirty="0">
                <a:solidFill>
                  <a:srgbClr val="FF0000"/>
                </a:solidFill>
              </a:rPr>
              <a:t>Example – outlawing retaliatory evictions in England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3600" b="0" dirty="0">
                <a:solidFill>
                  <a:srgbClr val="FF0000"/>
                </a:solidFill>
              </a:rPr>
              <a:t>How does Shelter use service intelligence to campaign?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3600" b="0" dirty="0">
                <a:solidFill>
                  <a:srgbClr val="FF0000"/>
                </a:solidFill>
              </a:rPr>
              <a:t>What are the dependencies and impact on services?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9600" y="416361"/>
            <a:ext cx="8923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0000"/>
                </a:solidFill>
                <a:latin typeface="Arial Black" panose="020B0A04020102020204" pitchFamily="34" charset="0"/>
              </a:rPr>
              <a:t>In the next 30 minutes…</a:t>
            </a:r>
            <a:endParaRPr lang="en-US" altLang="en-US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999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308100" y="2209800"/>
            <a:ext cx="6632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0000"/>
                </a:solidFill>
                <a:latin typeface="Arial Black" panose="020B0A04020102020204" pitchFamily="34" charset="0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23823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shelter_re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5524500"/>
            <a:ext cx="38544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shelter_whit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5510213"/>
            <a:ext cx="391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Subtitle 2"/>
          <p:cNvSpPr>
            <a:spLocks noGrp="1"/>
          </p:cNvSpPr>
          <p:nvPr>
            <p:ph type="subTitle" idx="1"/>
          </p:nvPr>
        </p:nvSpPr>
        <p:spPr>
          <a:xfrm>
            <a:off x="327025" y="3098800"/>
            <a:ext cx="8455025" cy="1952625"/>
          </a:xfrm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727200" y="2209800"/>
            <a:ext cx="6632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0" dirty="0">
                <a:solidFill>
                  <a:srgbClr val="FF0000"/>
                </a:solidFill>
                <a:latin typeface="Arial Black" panose="020B0A04020102020204" pitchFamily="34" charset="0"/>
              </a:rPr>
              <a:t>1. Example – outlawing retaliatory evictions in England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Where did the campaign come from? Pre-2014</a:t>
            </a:r>
          </a:p>
        </p:txBody>
      </p:sp>
      <p:pic>
        <p:nvPicPr>
          <p:cNvPr id="14339" name="Picture 2" descr="http://i1.mirror.co.uk/incoming/article5298083.ece/ALTERNATES/s615/Shelter-advis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323975"/>
            <a:ext cx="17653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695575" y="1323975"/>
            <a:ext cx="61626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Shelter has advice services face-to-face, over the phone and online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Our services told us that clients were being evicted in retaliation for making complaints and that this was a barrier to improving housing conditions – so we decided this should be a priority area for campaigning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Time out. What is retaliatory eviction?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038225"/>
            <a:ext cx="52800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Time out. What is retaliatory eviction?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01613" y="1246188"/>
            <a:ext cx="8704262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GB" altLang="en-US" b="0"/>
              <a:t>English law gives renters a minimum of 6 months’ protection from eviction</a:t>
            </a:r>
          </a:p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GB" altLang="en-US" b="0"/>
              <a:t>After that they can be evicted at any time with 2 months’ notice, unless they have agreed a fixed term contract</a:t>
            </a:r>
          </a:p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GB" altLang="en-US" b="0"/>
              <a:t>They can be evicted without reason (Section 21)</a:t>
            </a:r>
          </a:p>
          <a:p>
            <a:pPr>
              <a:spcBef>
                <a:spcPct val="0"/>
              </a:spcBef>
              <a:spcAft>
                <a:spcPts val="3000"/>
              </a:spcAft>
            </a:pPr>
            <a:r>
              <a:rPr lang="en-GB" altLang="en-US" b="0"/>
              <a:t>This makes them very vulnerable to eviction if they ask for improvements to their property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Understanding the nature of the problem with real stories – Spring 2014</a:t>
            </a: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7" y="1792289"/>
            <a:ext cx="224480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7" y="3461695"/>
            <a:ext cx="2457450" cy="19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636" y="968375"/>
            <a:ext cx="2714360" cy="498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472" y="968375"/>
            <a:ext cx="2475178" cy="48482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What did we do next? Understanding the extent of the problem – January 2014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720181" y="1338084"/>
            <a:ext cx="61626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We used our large tenants survey to establish 11% of renters had been frightened to ask for improvements and 3% had been evicted in retaliation 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This is equivalent to 200,000 renters experiencing it in 5 years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We used other sources of statistics to stack up case that conditions in private renting are a problem</a:t>
            </a:r>
          </a:p>
        </p:txBody>
      </p:sp>
      <p:pic>
        <p:nvPicPr>
          <p:cNvPr id="16388" name="Picture 2" descr="http://www.cghr.polis.cam.ac.uk/images/yougov-logo.jpg/downlo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41" y="1520825"/>
            <a:ext cx="2387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14300" y="76200"/>
            <a:ext cx="8923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FF0000"/>
                </a:solidFill>
                <a:latin typeface="Arial Black" panose="020B0A04020102020204" pitchFamily="34" charset="0"/>
              </a:rPr>
              <a:t>1. Outlawing retaliatory evictions in England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Developed a solution – March 2014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768600" y="1352550"/>
            <a:ext cx="5753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Lucida Grande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0" dirty="0"/>
              <a:t>Providing international comparisons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Making a recommendation for a legal change</a:t>
            </a:r>
          </a:p>
          <a:p>
            <a:pPr>
              <a:spcBef>
                <a:spcPct val="0"/>
              </a:spcBef>
            </a:pPr>
            <a:r>
              <a:rPr lang="en-GB" altLang="en-US" b="0" dirty="0"/>
              <a:t>Legal services helping to draft suggested bill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501900"/>
            <a:ext cx="1587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1457325"/>
            <a:ext cx="1589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54996</TotalTime>
  <Words>997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Verdana</vt:lpstr>
      <vt:lpstr>Arial</vt:lpstr>
      <vt:lpstr>MS PGothic</vt:lpstr>
      <vt:lpstr>Wingdings</vt:lpstr>
      <vt:lpstr>Lucida Grande</vt:lpstr>
      <vt:lpstr>Times</vt:lpstr>
      <vt:lpstr>Calibri</vt:lpstr>
      <vt:lpstr>Helvetica Neue</vt:lpstr>
      <vt:lpstr>Arial Black</vt:lpstr>
      <vt:lpstr>Office Theme</vt:lpstr>
      <vt:lpstr>Using service intelligence to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Shelter</dc:creator>
  <cp:lastModifiedBy>John Bibby</cp:lastModifiedBy>
  <cp:revision>817</cp:revision>
  <cp:lastPrinted>2014-05-06T08:01:37Z</cp:lastPrinted>
  <dcterms:created xsi:type="dcterms:W3CDTF">2014-04-29T13:52:53Z</dcterms:created>
  <dcterms:modified xsi:type="dcterms:W3CDTF">2017-08-15T14:04:53Z</dcterms:modified>
</cp:coreProperties>
</file>